
<file path=[Content_Types].xml><?xml version="1.0" encoding="utf-8"?>
<Types xmlns="http://schemas.openxmlformats.org/package/2006/content-types">
  <Default Extension="emf" ContentType="image/x-emf"/>
  <Default Extension="fntdata" ContentType="application/x-fontdata"/>
  <Default Extension="jpe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33"/>
  </p:notesMasterIdLst>
  <p:sldIdLst>
    <p:sldId id="1843" r:id="rId2"/>
    <p:sldId id="320" r:id="rId3"/>
    <p:sldId id="1772" r:id="rId4"/>
    <p:sldId id="1845" r:id="rId5"/>
    <p:sldId id="2147479677" r:id="rId6"/>
    <p:sldId id="2147479686" r:id="rId7"/>
    <p:sldId id="2147479640" r:id="rId8"/>
    <p:sldId id="2147479662" r:id="rId9"/>
    <p:sldId id="2147479663" r:id="rId10"/>
    <p:sldId id="2147479664" r:id="rId11"/>
    <p:sldId id="1449" r:id="rId12"/>
    <p:sldId id="2147479660" r:id="rId13"/>
    <p:sldId id="2147479665" r:id="rId14"/>
    <p:sldId id="2147479667" r:id="rId15"/>
    <p:sldId id="2147479701" r:id="rId16"/>
    <p:sldId id="2147479702" r:id="rId17"/>
    <p:sldId id="2147479713" r:id="rId18"/>
    <p:sldId id="2147479714" r:id="rId19"/>
    <p:sldId id="2147479710" r:id="rId20"/>
    <p:sldId id="2147479703" r:id="rId21"/>
    <p:sldId id="2147479704" r:id="rId22"/>
    <p:sldId id="2147479715" r:id="rId23"/>
    <p:sldId id="2147479716" r:id="rId24"/>
    <p:sldId id="2147479711" r:id="rId25"/>
    <p:sldId id="2147479708" r:id="rId26"/>
    <p:sldId id="2147479709" r:id="rId27"/>
    <p:sldId id="2147479717" r:id="rId28"/>
    <p:sldId id="2147479718" r:id="rId29"/>
    <p:sldId id="2147479712" r:id="rId30"/>
    <p:sldId id="2147479707" r:id="rId31"/>
    <p:sldId id="2147479684" r:id="rId32"/>
  </p:sldIdLst>
  <p:sldSz cx="12192000" cy="6858000"/>
  <p:notesSz cx="6738938" cy="9869488"/>
  <p:embeddedFontLst>
    <p:embeddedFont>
      <p:font typeface="Avenir Next LT Pro" panose="020B0504020202020204" pitchFamily="34" charset="0"/>
      <p:regular r:id="rId34"/>
      <p:bold r:id="rId35"/>
      <p:italic r:id="rId36"/>
      <p:boldItalic r:id="rId37"/>
    </p:embeddedFont>
    <p:embeddedFont>
      <p:font typeface="Georgia" panose="02040502050405020303" pitchFamily="18" charset="0"/>
      <p:regular r:id="rId38"/>
      <p:bold r:id="rId39"/>
      <p:italic r:id="rId40"/>
      <p:boldItalic r:id="rId41"/>
    </p:embeddedFont>
    <p:embeddedFont>
      <p:font typeface="Tahoma" panose="020B0604030504040204" pitchFamily="34" charset="0"/>
      <p:regular r:id="rId42"/>
      <p:bold r:id="rId43"/>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2E2E2E"/>
    <a:srgbClr val="D9117E"/>
    <a:srgbClr val="FBEC13"/>
    <a:srgbClr val="F79FCF"/>
    <a:srgbClr val="FDE9F3"/>
    <a:srgbClr val="C3FFE2"/>
    <a:srgbClr val="FFB061"/>
    <a:srgbClr val="FFFFFF"/>
    <a:srgbClr val="EDE8E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Style léger 2 - Accentuation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C89EF96-8CEA-46FF-86C4-4CE0E7609802}" styleName="Style léger 3 - Accentuation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Style léger 1 - Accentuation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7259" autoAdjust="0"/>
  </p:normalViewPr>
  <p:slideViewPr>
    <p:cSldViewPr snapToGrid="0">
      <p:cViewPr varScale="1">
        <p:scale>
          <a:sx n="92" d="100"/>
          <a:sy n="92" d="100"/>
        </p:scale>
        <p:origin x="216" y="72"/>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78" d="100"/>
          <a:sy n="78" d="100"/>
        </p:scale>
        <p:origin x="4312" y="17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6.fntdata"/><Relationship Id="rId21" Type="http://schemas.openxmlformats.org/officeDocument/2006/relationships/slide" Target="slides/slide20.xml"/><Relationship Id="rId34" Type="http://schemas.openxmlformats.org/officeDocument/2006/relationships/font" Target="fonts/font1.fntdata"/><Relationship Id="rId42" Type="http://schemas.openxmlformats.org/officeDocument/2006/relationships/font" Target="fonts/font9.fntdata"/><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2.fntdata"/><Relationship Id="rId43" Type="http://schemas.openxmlformats.org/officeDocument/2006/relationships/font" Target="fonts/font10.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font" Target="fonts/font5.fntdata"/><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font" Target="fonts/font8.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20206" cy="495189"/>
          </a:xfrm>
          <a:prstGeom prst="rect">
            <a:avLst/>
          </a:prstGeom>
        </p:spPr>
        <p:txBody>
          <a:bodyPr vert="horz" lIns="94895" tIns="47448" rIns="94895" bIns="47448" rtlCol="0"/>
          <a:lstStyle>
            <a:lvl1pPr algn="l">
              <a:defRPr sz="1200" b="0" i="0">
                <a:latin typeface="Tahoma" panose="020B0604030504040204" pitchFamily="34" charset="0"/>
              </a:defRPr>
            </a:lvl1pPr>
          </a:lstStyle>
          <a:p>
            <a:endParaRPr lang="fr-FR" dirty="0"/>
          </a:p>
        </p:txBody>
      </p:sp>
      <p:sp>
        <p:nvSpPr>
          <p:cNvPr id="3" name="Espace réservé de la date 2"/>
          <p:cNvSpPr>
            <a:spLocks noGrp="1"/>
          </p:cNvSpPr>
          <p:nvPr>
            <p:ph type="dt" idx="1"/>
          </p:nvPr>
        </p:nvSpPr>
        <p:spPr>
          <a:xfrm>
            <a:off x="3817173" y="0"/>
            <a:ext cx="2920206" cy="495189"/>
          </a:xfrm>
          <a:prstGeom prst="rect">
            <a:avLst/>
          </a:prstGeom>
        </p:spPr>
        <p:txBody>
          <a:bodyPr vert="horz" lIns="94895" tIns="47448" rIns="94895" bIns="47448" rtlCol="0"/>
          <a:lstStyle>
            <a:lvl1pPr algn="r">
              <a:defRPr sz="1200" b="0" i="0">
                <a:latin typeface="Tahoma" panose="020B0604030504040204" pitchFamily="34" charset="0"/>
              </a:defRPr>
            </a:lvl1pPr>
          </a:lstStyle>
          <a:p>
            <a:fld id="{1AF795A4-66A1-43EF-9029-8FAFEFC3FD75}" type="datetimeFigureOut">
              <a:rPr lang="fr-FR" smtClean="0"/>
              <a:pPr/>
              <a:t>30/06/2025</a:t>
            </a:fld>
            <a:endParaRPr lang="fr-FR" dirty="0"/>
          </a:p>
        </p:txBody>
      </p:sp>
      <p:sp>
        <p:nvSpPr>
          <p:cNvPr id="4" name="Espace réservé de l'image des diapositives 3"/>
          <p:cNvSpPr>
            <a:spLocks noGrp="1" noRot="1" noChangeAspect="1"/>
          </p:cNvSpPr>
          <p:nvPr>
            <p:ph type="sldImg" idx="2"/>
          </p:nvPr>
        </p:nvSpPr>
        <p:spPr>
          <a:xfrm>
            <a:off x="409575" y="1233488"/>
            <a:ext cx="5919788" cy="3330575"/>
          </a:xfrm>
          <a:prstGeom prst="rect">
            <a:avLst/>
          </a:prstGeom>
          <a:noFill/>
          <a:ln w="12700">
            <a:solidFill>
              <a:prstClr val="black"/>
            </a:solidFill>
          </a:ln>
        </p:spPr>
        <p:txBody>
          <a:bodyPr vert="horz" lIns="94895" tIns="47448" rIns="94895" bIns="47448" rtlCol="0" anchor="ctr"/>
          <a:lstStyle/>
          <a:p>
            <a:endParaRPr lang="fr-FR" dirty="0"/>
          </a:p>
        </p:txBody>
      </p:sp>
      <p:sp>
        <p:nvSpPr>
          <p:cNvPr id="5" name="Espace réservé des notes 4"/>
          <p:cNvSpPr>
            <a:spLocks noGrp="1"/>
          </p:cNvSpPr>
          <p:nvPr>
            <p:ph type="body" sz="quarter" idx="3"/>
          </p:nvPr>
        </p:nvSpPr>
        <p:spPr>
          <a:xfrm>
            <a:off x="673894" y="4749691"/>
            <a:ext cx="5391150" cy="3886111"/>
          </a:xfrm>
          <a:prstGeom prst="rect">
            <a:avLst/>
          </a:prstGeom>
        </p:spPr>
        <p:txBody>
          <a:bodyPr vert="horz" lIns="94895" tIns="47448" rIns="94895" bIns="47448" rtlCol="0"/>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5"/>
          <p:cNvSpPr>
            <a:spLocks noGrp="1"/>
          </p:cNvSpPr>
          <p:nvPr>
            <p:ph type="ftr" sz="quarter" idx="4"/>
          </p:nvPr>
        </p:nvSpPr>
        <p:spPr>
          <a:xfrm>
            <a:off x="0" y="9374302"/>
            <a:ext cx="2920206" cy="495187"/>
          </a:xfrm>
          <a:prstGeom prst="rect">
            <a:avLst/>
          </a:prstGeom>
        </p:spPr>
        <p:txBody>
          <a:bodyPr vert="horz" lIns="94895" tIns="47448" rIns="94895" bIns="47448" rtlCol="0" anchor="b"/>
          <a:lstStyle>
            <a:lvl1pPr algn="l">
              <a:defRPr sz="1200" b="0" i="0">
                <a:latin typeface="Tahoma" panose="020B0604030504040204" pitchFamily="34" charset="0"/>
              </a:defRPr>
            </a:lvl1pPr>
          </a:lstStyle>
          <a:p>
            <a:endParaRPr lang="fr-FR" dirty="0"/>
          </a:p>
        </p:txBody>
      </p:sp>
      <p:sp>
        <p:nvSpPr>
          <p:cNvPr id="7" name="Espace réservé du numéro de diapositive 6"/>
          <p:cNvSpPr>
            <a:spLocks noGrp="1"/>
          </p:cNvSpPr>
          <p:nvPr>
            <p:ph type="sldNum" sz="quarter" idx="5"/>
          </p:nvPr>
        </p:nvSpPr>
        <p:spPr>
          <a:xfrm>
            <a:off x="3817173" y="9374302"/>
            <a:ext cx="2920206" cy="495187"/>
          </a:xfrm>
          <a:prstGeom prst="rect">
            <a:avLst/>
          </a:prstGeom>
        </p:spPr>
        <p:txBody>
          <a:bodyPr vert="horz" lIns="94895" tIns="47448" rIns="94895" bIns="47448" rtlCol="0" anchor="b"/>
          <a:lstStyle>
            <a:lvl1pPr algn="r">
              <a:defRPr sz="1200" b="0" i="0">
                <a:latin typeface="Tahoma" panose="020B0604030504040204" pitchFamily="34" charset="0"/>
              </a:defRPr>
            </a:lvl1pPr>
          </a:lstStyle>
          <a:p>
            <a:fld id="{33D9C152-1E26-4F05-B6D8-64339A8ABC77}" type="slidenum">
              <a:rPr lang="fr-FR" smtClean="0"/>
              <a:pPr/>
              <a:t>‹N°›</a:t>
            </a:fld>
            <a:endParaRPr lang="fr-FR" dirty="0"/>
          </a:p>
        </p:txBody>
      </p:sp>
    </p:spTree>
    <p:extLst>
      <p:ext uri="{BB962C8B-B14F-4D97-AF65-F5344CB8AC3E}">
        <p14:creationId xmlns:p14="http://schemas.microsoft.com/office/powerpoint/2010/main" val="387435018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Tahoma" panose="020B0604030504040204" pitchFamily="34" charset="0"/>
        <a:ea typeface="+mn-ea"/>
        <a:cs typeface="+mn-cs"/>
      </a:defRPr>
    </a:lvl1pPr>
    <a:lvl2pPr marL="457200" algn="l" defTabSz="914400" rtl="0" eaLnBrk="1" latinLnBrk="0" hangingPunct="1">
      <a:defRPr sz="1200" b="0" i="0" kern="1200">
        <a:solidFill>
          <a:schemeClr val="tx1"/>
        </a:solidFill>
        <a:latin typeface="Tahoma" panose="020B0604030504040204" pitchFamily="34" charset="0"/>
        <a:ea typeface="+mn-ea"/>
        <a:cs typeface="+mn-cs"/>
      </a:defRPr>
    </a:lvl2pPr>
    <a:lvl3pPr marL="914400" algn="l" defTabSz="914400" rtl="0" eaLnBrk="1" latinLnBrk="0" hangingPunct="1">
      <a:defRPr sz="1200" b="0" i="0" kern="1200">
        <a:solidFill>
          <a:schemeClr val="tx1"/>
        </a:solidFill>
        <a:latin typeface="Tahoma" panose="020B0604030504040204" pitchFamily="34" charset="0"/>
        <a:ea typeface="+mn-ea"/>
        <a:cs typeface="+mn-cs"/>
      </a:defRPr>
    </a:lvl3pPr>
    <a:lvl4pPr marL="1371600" algn="l" defTabSz="914400" rtl="0" eaLnBrk="1" latinLnBrk="0" hangingPunct="1">
      <a:defRPr sz="1200" b="0" i="0" kern="1200">
        <a:solidFill>
          <a:schemeClr val="tx1"/>
        </a:solidFill>
        <a:latin typeface="Tahoma" panose="020B0604030504040204" pitchFamily="34" charset="0"/>
        <a:ea typeface="+mn-ea"/>
        <a:cs typeface="+mn-cs"/>
      </a:defRPr>
    </a:lvl4pPr>
    <a:lvl5pPr marL="1828800" algn="l" defTabSz="914400" rtl="0" eaLnBrk="1" latinLnBrk="0" hangingPunct="1">
      <a:defRPr sz="1200" b="0" i="0" kern="1200">
        <a:solidFill>
          <a:schemeClr val="tx1"/>
        </a:solidFill>
        <a:latin typeface="Tahoma" panose="020B060403050404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a:extLst>
              <a:ext uri="{FF2B5EF4-FFF2-40B4-BE49-F238E27FC236}">
                <a16:creationId xmlns:a16="http://schemas.microsoft.com/office/drawing/2014/main" id="{BB515878-E3CD-4B1B-80BD-DF3607E6B74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800">
                <a:solidFill>
                  <a:schemeClr val="tx1"/>
                </a:solidFill>
                <a:latin typeface="Calibri" panose="020F0502020204030204" pitchFamily="34" charset="0"/>
              </a:defRPr>
            </a:lvl1pPr>
            <a:lvl2pPr marL="508995" indent="-195767">
              <a:spcBef>
                <a:spcPct val="30000"/>
              </a:spcBef>
              <a:defRPr sz="800">
                <a:solidFill>
                  <a:schemeClr val="tx1"/>
                </a:solidFill>
                <a:latin typeface="Calibri" panose="020F0502020204030204" pitchFamily="34" charset="0"/>
              </a:defRPr>
            </a:lvl2pPr>
            <a:lvl3pPr marL="783069" indent="-156614">
              <a:spcBef>
                <a:spcPct val="30000"/>
              </a:spcBef>
              <a:defRPr sz="800">
                <a:solidFill>
                  <a:schemeClr val="tx1"/>
                </a:solidFill>
                <a:latin typeface="Calibri" panose="020F0502020204030204" pitchFamily="34" charset="0"/>
              </a:defRPr>
            </a:lvl3pPr>
            <a:lvl4pPr marL="1096297" indent="-156614">
              <a:spcBef>
                <a:spcPct val="30000"/>
              </a:spcBef>
              <a:defRPr sz="800">
                <a:solidFill>
                  <a:schemeClr val="tx1"/>
                </a:solidFill>
                <a:latin typeface="Calibri" panose="020F0502020204030204" pitchFamily="34" charset="0"/>
              </a:defRPr>
            </a:lvl4pPr>
            <a:lvl5pPr marL="1409525" indent="-156614">
              <a:spcBef>
                <a:spcPct val="30000"/>
              </a:spcBef>
              <a:defRPr sz="800">
                <a:solidFill>
                  <a:schemeClr val="tx1"/>
                </a:solidFill>
                <a:latin typeface="Calibri" panose="020F0502020204030204" pitchFamily="34" charset="0"/>
              </a:defRPr>
            </a:lvl5pPr>
            <a:lvl6pPr marL="1722752" indent="-156614" eaLnBrk="0" fontAlgn="base" hangingPunct="0">
              <a:spcBef>
                <a:spcPct val="30000"/>
              </a:spcBef>
              <a:spcAft>
                <a:spcPct val="0"/>
              </a:spcAft>
              <a:defRPr sz="800">
                <a:solidFill>
                  <a:schemeClr val="tx1"/>
                </a:solidFill>
                <a:latin typeface="Calibri" panose="020F0502020204030204" pitchFamily="34" charset="0"/>
              </a:defRPr>
            </a:lvl6pPr>
            <a:lvl7pPr marL="2035980" indent="-156614" eaLnBrk="0" fontAlgn="base" hangingPunct="0">
              <a:spcBef>
                <a:spcPct val="30000"/>
              </a:spcBef>
              <a:spcAft>
                <a:spcPct val="0"/>
              </a:spcAft>
              <a:defRPr sz="800">
                <a:solidFill>
                  <a:schemeClr val="tx1"/>
                </a:solidFill>
                <a:latin typeface="Calibri" panose="020F0502020204030204" pitchFamily="34" charset="0"/>
              </a:defRPr>
            </a:lvl7pPr>
            <a:lvl8pPr marL="2349208" indent="-156614" eaLnBrk="0" fontAlgn="base" hangingPunct="0">
              <a:spcBef>
                <a:spcPct val="30000"/>
              </a:spcBef>
              <a:spcAft>
                <a:spcPct val="0"/>
              </a:spcAft>
              <a:defRPr sz="800">
                <a:solidFill>
                  <a:schemeClr val="tx1"/>
                </a:solidFill>
                <a:latin typeface="Calibri" panose="020F0502020204030204" pitchFamily="34" charset="0"/>
              </a:defRPr>
            </a:lvl8pPr>
            <a:lvl9pPr marL="2662436" indent="-156614" eaLnBrk="0" fontAlgn="base" hangingPunct="0">
              <a:spcBef>
                <a:spcPct val="30000"/>
              </a:spcBef>
              <a:spcAft>
                <a:spcPct val="0"/>
              </a:spcAft>
              <a:defRPr sz="800">
                <a:solidFill>
                  <a:schemeClr val="tx1"/>
                </a:solidFill>
                <a:latin typeface="Calibri" panose="020F0502020204030204" pitchFamily="34" charset="0"/>
              </a:defRPr>
            </a:lvl9pPr>
          </a:lstStyle>
          <a:p>
            <a:pPr>
              <a:spcBef>
                <a:spcPct val="0"/>
              </a:spcBef>
            </a:pPr>
            <a:fld id="{4220C2B2-54AC-4EEA-B6A8-19E0E98FCDD5}" type="slidenum">
              <a:rPr lang="fr-FR" altLang="fr-FR"/>
              <a:pPr>
                <a:spcBef>
                  <a:spcPct val="0"/>
                </a:spcBef>
              </a:pPr>
              <a:t>11</a:t>
            </a:fld>
            <a:endParaRPr lang="fr-FR" altLang="fr-FR"/>
          </a:p>
        </p:txBody>
      </p:sp>
      <p:sp>
        <p:nvSpPr>
          <p:cNvPr id="66563" name="Rectangle 2">
            <a:extLst>
              <a:ext uri="{FF2B5EF4-FFF2-40B4-BE49-F238E27FC236}">
                <a16:creationId xmlns:a16="http://schemas.microsoft.com/office/drawing/2014/main" id="{40222143-8240-4A1B-AFD7-8D4367F2AA2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4" name="Rectangle 3">
            <a:extLst>
              <a:ext uri="{FF2B5EF4-FFF2-40B4-BE49-F238E27FC236}">
                <a16:creationId xmlns:a16="http://schemas.microsoft.com/office/drawing/2014/main" id="{B19AE753-4393-407D-A26F-AB338784432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fr-FR"/>
          </a:p>
        </p:txBody>
      </p:sp>
    </p:spTree>
    <p:extLst>
      <p:ext uri="{BB962C8B-B14F-4D97-AF65-F5344CB8AC3E}">
        <p14:creationId xmlns:p14="http://schemas.microsoft.com/office/powerpoint/2010/main" val="10196536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a:extLst>
              <a:ext uri="{FF2B5EF4-FFF2-40B4-BE49-F238E27FC236}">
                <a16:creationId xmlns:a16="http://schemas.microsoft.com/office/drawing/2014/main" id="{BB515878-E3CD-4B1B-80BD-DF3607E6B74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800">
                <a:solidFill>
                  <a:schemeClr val="tx1"/>
                </a:solidFill>
                <a:latin typeface="Calibri" panose="020F0502020204030204" pitchFamily="34" charset="0"/>
              </a:defRPr>
            </a:lvl1pPr>
            <a:lvl2pPr marL="508995" indent="-195767">
              <a:spcBef>
                <a:spcPct val="30000"/>
              </a:spcBef>
              <a:defRPr sz="800">
                <a:solidFill>
                  <a:schemeClr val="tx1"/>
                </a:solidFill>
                <a:latin typeface="Calibri" panose="020F0502020204030204" pitchFamily="34" charset="0"/>
              </a:defRPr>
            </a:lvl2pPr>
            <a:lvl3pPr marL="783069" indent="-156614">
              <a:spcBef>
                <a:spcPct val="30000"/>
              </a:spcBef>
              <a:defRPr sz="800">
                <a:solidFill>
                  <a:schemeClr val="tx1"/>
                </a:solidFill>
                <a:latin typeface="Calibri" panose="020F0502020204030204" pitchFamily="34" charset="0"/>
              </a:defRPr>
            </a:lvl3pPr>
            <a:lvl4pPr marL="1096297" indent="-156614">
              <a:spcBef>
                <a:spcPct val="30000"/>
              </a:spcBef>
              <a:defRPr sz="800">
                <a:solidFill>
                  <a:schemeClr val="tx1"/>
                </a:solidFill>
                <a:latin typeface="Calibri" panose="020F0502020204030204" pitchFamily="34" charset="0"/>
              </a:defRPr>
            </a:lvl4pPr>
            <a:lvl5pPr marL="1409525" indent="-156614">
              <a:spcBef>
                <a:spcPct val="30000"/>
              </a:spcBef>
              <a:defRPr sz="800">
                <a:solidFill>
                  <a:schemeClr val="tx1"/>
                </a:solidFill>
                <a:latin typeface="Calibri" panose="020F0502020204030204" pitchFamily="34" charset="0"/>
              </a:defRPr>
            </a:lvl5pPr>
            <a:lvl6pPr marL="1722752" indent="-156614" eaLnBrk="0" fontAlgn="base" hangingPunct="0">
              <a:spcBef>
                <a:spcPct val="30000"/>
              </a:spcBef>
              <a:spcAft>
                <a:spcPct val="0"/>
              </a:spcAft>
              <a:defRPr sz="800">
                <a:solidFill>
                  <a:schemeClr val="tx1"/>
                </a:solidFill>
                <a:latin typeface="Calibri" panose="020F0502020204030204" pitchFamily="34" charset="0"/>
              </a:defRPr>
            </a:lvl6pPr>
            <a:lvl7pPr marL="2035980" indent="-156614" eaLnBrk="0" fontAlgn="base" hangingPunct="0">
              <a:spcBef>
                <a:spcPct val="30000"/>
              </a:spcBef>
              <a:spcAft>
                <a:spcPct val="0"/>
              </a:spcAft>
              <a:defRPr sz="800">
                <a:solidFill>
                  <a:schemeClr val="tx1"/>
                </a:solidFill>
                <a:latin typeface="Calibri" panose="020F0502020204030204" pitchFamily="34" charset="0"/>
              </a:defRPr>
            </a:lvl7pPr>
            <a:lvl8pPr marL="2349208" indent="-156614" eaLnBrk="0" fontAlgn="base" hangingPunct="0">
              <a:spcBef>
                <a:spcPct val="30000"/>
              </a:spcBef>
              <a:spcAft>
                <a:spcPct val="0"/>
              </a:spcAft>
              <a:defRPr sz="800">
                <a:solidFill>
                  <a:schemeClr val="tx1"/>
                </a:solidFill>
                <a:latin typeface="Calibri" panose="020F0502020204030204" pitchFamily="34" charset="0"/>
              </a:defRPr>
            </a:lvl8pPr>
            <a:lvl9pPr marL="2662436" indent="-156614" eaLnBrk="0" fontAlgn="base" hangingPunct="0">
              <a:spcBef>
                <a:spcPct val="30000"/>
              </a:spcBef>
              <a:spcAft>
                <a:spcPct val="0"/>
              </a:spcAft>
              <a:defRPr sz="800">
                <a:solidFill>
                  <a:schemeClr val="tx1"/>
                </a:solidFill>
                <a:latin typeface="Calibri" panose="020F0502020204030204" pitchFamily="34" charset="0"/>
              </a:defRPr>
            </a:lvl9pPr>
          </a:lstStyle>
          <a:p>
            <a:pPr>
              <a:spcBef>
                <a:spcPct val="0"/>
              </a:spcBef>
            </a:pPr>
            <a:fld id="{4220C2B2-54AC-4EEA-B6A8-19E0E98FCDD5}" type="slidenum">
              <a:rPr lang="fr-FR" altLang="fr-FR"/>
              <a:pPr>
                <a:spcBef>
                  <a:spcPct val="0"/>
                </a:spcBef>
              </a:pPr>
              <a:t>12</a:t>
            </a:fld>
            <a:endParaRPr lang="fr-FR" altLang="fr-FR"/>
          </a:p>
        </p:txBody>
      </p:sp>
      <p:sp>
        <p:nvSpPr>
          <p:cNvPr id="66563" name="Rectangle 2">
            <a:extLst>
              <a:ext uri="{FF2B5EF4-FFF2-40B4-BE49-F238E27FC236}">
                <a16:creationId xmlns:a16="http://schemas.microsoft.com/office/drawing/2014/main" id="{40222143-8240-4A1B-AFD7-8D4367F2AA2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4" name="Rectangle 3">
            <a:extLst>
              <a:ext uri="{FF2B5EF4-FFF2-40B4-BE49-F238E27FC236}">
                <a16:creationId xmlns:a16="http://schemas.microsoft.com/office/drawing/2014/main" id="{B19AE753-4393-407D-A26F-AB338784432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fr-FR"/>
          </a:p>
        </p:txBody>
      </p:sp>
    </p:spTree>
    <p:extLst>
      <p:ext uri="{BB962C8B-B14F-4D97-AF65-F5344CB8AC3E}">
        <p14:creationId xmlns:p14="http://schemas.microsoft.com/office/powerpoint/2010/main" val="11325854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a:extLst>
              <a:ext uri="{FF2B5EF4-FFF2-40B4-BE49-F238E27FC236}">
                <a16:creationId xmlns:a16="http://schemas.microsoft.com/office/drawing/2014/main" id="{BB515878-E3CD-4B1B-80BD-DF3607E6B74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800">
                <a:solidFill>
                  <a:schemeClr val="tx1"/>
                </a:solidFill>
                <a:latin typeface="Calibri" panose="020F0502020204030204" pitchFamily="34" charset="0"/>
              </a:defRPr>
            </a:lvl1pPr>
            <a:lvl2pPr marL="508995" indent="-195767">
              <a:spcBef>
                <a:spcPct val="30000"/>
              </a:spcBef>
              <a:defRPr sz="800">
                <a:solidFill>
                  <a:schemeClr val="tx1"/>
                </a:solidFill>
                <a:latin typeface="Calibri" panose="020F0502020204030204" pitchFamily="34" charset="0"/>
              </a:defRPr>
            </a:lvl2pPr>
            <a:lvl3pPr marL="783069" indent="-156614">
              <a:spcBef>
                <a:spcPct val="30000"/>
              </a:spcBef>
              <a:defRPr sz="800">
                <a:solidFill>
                  <a:schemeClr val="tx1"/>
                </a:solidFill>
                <a:latin typeface="Calibri" panose="020F0502020204030204" pitchFamily="34" charset="0"/>
              </a:defRPr>
            </a:lvl3pPr>
            <a:lvl4pPr marL="1096297" indent="-156614">
              <a:spcBef>
                <a:spcPct val="30000"/>
              </a:spcBef>
              <a:defRPr sz="800">
                <a:solidFill>
                  <a:schemeClr val="tx1"/>
                </a:solidFill>
                <a:latin typeface="Calibri" panose="020F0502020204030204" pitchFamily="34" charset="0"/>
              </a:defRPr>
            </a:lvl4pPr>
            <a:lvl5pPr marL="1409525" indent="-156614">
              <a:spcBef>
                <a:spcPct val="30000"/>
              </a:spcBef>
              <a:defRPr sz="800">
                <a:solidFill>
                  <a:schemeClr val="tx1"/>
                </a:solidFill>
                <a:latin typeface="Calibri" panose="020F0502020204030204" pitchFamily="34" charset="0"/>
              </a:defRPr>
            </a:lvl5pPr>
            <a:lvl6pPr marL="1722752" indent="-156614" eaLnBrk="0" fontAlgn="base" hangingPunct="0">
              <a:spcBef>
                <a:spcPct val="30000"/>
              </a:spcBef>
              <a:spcAft>
                <a:spcPct val="0"/>
              </a:spcAft>
              <a:defRPr sz="800">
                <a:solidFill>
                  <a:schemeClr val="tx1"/>
                </a:solidFill>
                <a:latin typeface="Calibri" panose="020F0502020204030204" pitchFamily="34" charset="0"/>
              </a:defRPr>
            </a:lvl6pPr>
            <a:lvl7pPr marL="2035980" indent="-156614" eaLnBrk="0" fontAlgn="base" hangingPunct="0">
              <a:spcBef>
                <a:spcPct val="30000"/>
              </a:spcBef>
              <a:spcAft>
                <a:spcPct val="0"/>
              </a:spcAft>
              <a:defRPr sz="800">
                <a:solidFill>
                  <a:schemeClr val="tx1"/>
                </a:solidFill>
                <a:latin typeface="Calibri" panose="020F0502020204030204" pitchFamily="34" charset="0"/>
              </a:defRPr>
            </a:lvl7pPr>
            <a:lvl8pPr marL="2349208" indent="-156614" eaLnBrk="0" fontAlgn="base" hangingPunct="0">
              <a:spcBef>
                <a:spcPct val="30000"/>
              </a:spcBef>
              <a:spcAft>
                <a:spcPct val="0"/>
              </a:spcAft>
              <a:defRPr sz="800">
                <a:solidFill>
                  <a:schemeClr val="tx1"/>
                </a:solidFill>
                <a:latin typeface="Calibri" panose="020F0502020204030204" pitchFamily="34" charset="0"/>
              </a:defRPr>
            </a:lvl8pPr>
            <a:lvl9pPr marL="2662436" indent="-156614" eaLnBrk="0" fontAlgn="base" hangingPunct="0">
              <a:spcBef>
                <a:spcPct val="30000"/>
              </a:spcBef>
              <a:spcAft>
                <a:spcPct val="0"/>
              </a:spcAft>
              <a:defRPr sz="800">
                <a:solidFill>
                  <a:schemeClr val="tx1"/>
                </a:solidFill>
                <a:latin typeface="Calibri" panose="020F0502020204030204" pitchFamily="34" charset="0"/>
              </a:defRPr>
            </a:lvl9pPr>
          </a:lstStyle>
          <a:p>
            <a:pPr>
              <a:spcBef>
                <a:spcPct val="0"/>
              </a:spcBef>
            </a:pPr>
            <a:fld id="{4220C2B2-54AC-4EEA-B6A8-19E0E98FCDD5}" type="slidenum">
              <a:rPr lang="fr-FR" altLang="fr-FR"/>
              <a:pPr>
                <a:spcBef>
                  <a:spcPct val="0"/>
                </a:spcBef>
              </a:pPr>
              <a:t>13</a:t>
            </a:fld>
            <a:endParaRPr lang="fr-FR" altLang="fr-FR"/>
          </a:p>
        </p:txBody>
      </p:sp>
      <p:sp>
        <p:nvSpPr>
          <p:cNvPr id="66563" name="Rectangle 2">
            <a:extLst>
              <a:ext uri="{FF2B5EF4-FFF2-40B4-BE49-F238E27FC236}">
                <a16:creationId xmlns:a16="http://schemas.microsoft.com/office/drawing/2014/main" id="{40222143-8240-4A1B-AFD7-8D4367F2AA2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4" name="Rectangle 3">
            <a:extLst>
              <a:ext uri="{FF2B5EF4-FFF2-40B4-BE49-F238E27FC236}">
                <a16:creationId xmlns:a16="http://schemas.microsoft.com/office/drawing/2014/main" id="{B19AE753-4393-407D-A26F-AB338784432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fr-FR"/>
          </a:p>
        </p:txBody>
      </p:sp>
    </p:spTree>
    <p:extLst>
      <p:ext uri="{BB962C8B-B14F-4D97-AF65-F5344CB8AC3E}">
        <p14:creationId xmlns:p14="http://schemas.microsoft.com/office/powerpoint/2010/main" val="16424254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656E08-1EAF-4039-7153-7E1127334F4A}"/>
            </a:ext>
          </a:extLst>
        </p:cNvPr>
        <p:cNvGrpSpPr/>
        <p:nvPr/>
      </p:nvGrpSpPr>
      <p:grpSpPr>
        <a:xfrm>
          <a:off x="0" y="0"/>
          <a:ext cx="0" cy="0"/>
          <a:chOff x="0" y="0"/>
          <a:chExt cx="0" cy="0"/>
        </a:xfrm>
      </p:grpSpPr>
      <p:sp>
        <p:nvSpPr>
          <p:cNvPr id="66562" name="Rectangle 7">
            <a:extLst>
              <a:ext uri="{FF2B5EF4-FFF2-40B4-BE49-F238E27FC236}">
                <a16:creationId xmlns:a16="http://schemas.microsoft.com/office/drawing/2014/main" id="{B81A52D2-888D-F1F4-B550-2ACE3631119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800">
                <a:solidFill>
                  <a:schemeClr val="tx1"/>
                </a:solidFill>
                <a:latin typeface="Calibri" panose="020F0502020204030204" pitchFamily="34" charset="0"/>
              </a:defRPr>
            </a:lvl1pPr>
            <a:lvl2pPr marL="508995" indent="-195767">
              <a:spcBef>
                <a:spcPct val="30000"/>
              </a:spcBef>
              <a:defRPr sz="800">
                <a:solidFill>
                  <a:schemeClr val="tx1"/>
                </a:solidFill>
                <a:latin typeface="Calibri" panose="020F0502020204030204" pitchFamily="34" charset="0"/>
              </a:defRPr>
            </a:lvl2pPr>
            <a:lvl3pPr marL="783069" indent="-156614">
              <a:spcBef>
                <a:spcPct val="30000"/>
              </a:spcBef>
              <a:defRPr sz="800">
                <a:solidFill>
                  <a:schemeClr val="tx1"/>
                </a:solidFill>
                <a:latin typeface="Calibri" panose="020F0502020204030204" pitchFamily="34" charset="0"/>
              </a:defRPr>
            </a:lvl3pPr>
            <a:lvl4pPr marL="1096297" indent="-156614">
              <a:spcBef>
                <a:spcPct val="30000"/>
              </a:spcBef>
              <a:defRPr sz="800">
                <a:solidFill>
                  <a:schemeClr val="tx1"/>
                </a:solidFill>
                <a:latin typeface="Calibri" panose="020F0502020204030204" pitchFamily="34" charset="0"/>
              </a:defRPr>
            </a:lvl4pPr>
            <a:lvl5pPr marL="1409525" indent="-156614">
              <a:spcBef>
                <a:spcPct val="30000"/>
              </a:spcBef>
              <a:defRPr sz="800">
                <a:solidFill>
                  <a:schemeClr val="tx1"/>
                </a:solidFill>
                <a:latin typeface="Calibri" panose="020F0502020204030204" pitchFamily="34" charset="0"/>
              </a:defRPr>
            </a:lvl5pPr>
            <a:lvl6pPr marL="1722752" indent="-156614" eaLnBrk="0" fontAlgn="base" hangingPunct="0">
              <a:spcBef>
                <a:spcPct val="30000"/>
              </a:spcBef>
              <a:spcAft>
                <a:spcPct val="0"/>
              </a:spcAft>
              <a:defRPr sz="800">
                <a:solidFill>
                  <a:schemeClr val="tx1"/>
                </a:solidFill>
                <a:latin typeface="Calibri" panose="020F0502020204030204" pitchFamily="34" charset="0"/>
              </a:defRPr>
            </a:lvl6pPr>
            <a:lvl7pPr marL="2035980" indent="-156614" eaLnBrk="0" fontAlgn="base" hangingPunct="0">
              <a:spcBef>
                <a:spcPct val="30000"/>
              </a:spcBef>
              <a:spcAft>
                <a:spcPct val="0"/>
              </a:spcAft>
              <a:defRPr sz="800">
                <a:solidFill>
                  <a:schemeClr val="tx1"/>
                </a:solidFill>
                <a:latin typeface="Calibri" panose="020F0502020204030204" pitchFamily="34" charset="0"/>
              </a:defRPr>
            </a:lvl7pPr>
            <a:lvl8pPr marL="2349208" indent="-156614" eaLnBrk="0" fontAlgn="base" hangingPunct="0">
              <a:spcBef>
                <a:spcPct val="30000"/>
              </a:spcBef>
              <a:spcAft>
                <a:spcPct val="0"/>
              </a:spcAft>
              <a:defRPr sz="800">
                <a:solidFill>
                  <a:schemeClr val="tx1"/>
                </a:solidFill>
                <a:latin typeface="Calibri" panose="020F0502020204030204" pitchFamily="34" charset="0"/>
              </a:defRPr>
            </a:lvl8pPr>
            <a:lvl9pPr marL="2662436" indent="-156614" eaLnBrk="0" fontAlgn="base" hangingPunct="0">
              <a:spcBef>
                <a:spcPct val="30000"/>
              </a:spcBef>
              <a:spcAft>
                <a:spcPct val="0"/>
              </a:spcAft>
              <a:defRPr sz="800">
                <a:solidFill>
                  <a:schemeClr val="tx1"/>
                </a:solidFill>
                <a:latin typeface="Calibri" panose="020F0502020204030204" pitchFamily="34" charset="0"/>
              </a:defRPr>
            </a:lvl9pPr>
          </a:lstStyle>
          <a:p>
            <a:pPr>
              <a:spcBef>
                <a:spcPct val="0"/>
              </a:spcBef>
            </a:pPr>
            <a:fld id="{4220C2B2-54AC-4EEA-B6A8-19E0E98FCDD5}" type="slidenum">
              <a:rPr lang="fr-FR" altLang="fr-FR"/>
              <a:pPr>
                <a:spcBef>
                  <a:spcPct val="0"/>
                </a:spcBef>
              </a:pPr>
              <a:t>19</a:t>
            </a:fld>
            <a:endParaRPr lang="fr-FR" altLang="fr-FR"/>
          </a:p>
        </p:txBody>
      </p:sp>
      <p:sp>
        <p:nvSpPr>
          <p:cNvPr id="66563" name="Rectangle 2">
            <a:extLst>
              <a:ext uri="{FF2B5EF4-FFF2-40B4-BE49-F238E27FC236}">
                <a16:creationId xmlns:a16="http://schemas.microsoft.com/office/drawing/2014/main" id="{81164B13-F339-A7A6-6922-F069C978F30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4" name="Rectangle 3">
            <a:extLst>
              <a:ext uri="{FF2B5EF4-FFF2-40B4-BE49-F238E27FC236}">
                <a16:creationId xmlns:a16="http://schemas.microsoft.com/office/drawing/2014/main" id="{701F7F21-6178-62F6-BFF9-11C1E46CCBF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fr-FR"/>
          </a:p>
        </p:txBody>
      </p:sp>
    </p:spTree>
    <p:extLst>
      <p:ext uri="{BB962C8B-B14F-4D97-AF65-F5344CB8AC3E}">
        <p14:creationId xmlns:p14="http://schemas.microsoft.com/office/powerpoint/2010/main" val="19309059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5A5E01-EFC6-741D-FF18-8651F016B637}"/>
            </a:ext>
          </a:extLst>
        </p:cNvPr>
        <p:cNvGrpSpPr/>
        <p:nvPr/>
      </p:nvGrpSpPr>
      <p:grpSpPr>
        <a:xfrm>
          <a:off x="0" y="0"/>
          <a:ext cx="0" cy="0"/>
          <a:chOff x="0" y="0"/>
          <a:chExt cx="0" cy="0"/>
        </a:xfrm>
      </p:grpSpPr>
      <p:sp>
        <p:nvSpPr>
          <p:cNvPr id="66562" name="Rectangle 7">
            <a:extLst>
              <a:ext uri="{FF2B5EF4-FFF2-40B4-BE49-F238E27FC236}">
                <a16:creationId xmlns:a16="http://schemas.microsoft.com/office/drawing/2014/main" id="{648B0CE9-39E5-5A5D-9ABF-104CE5C8618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800">
                <a:solidFill>
                  <a:schemeClr val="tx1"/>
                </a:solidFill>
                <a:latin typeface="Calibri" panose="020F0502020204030204" pitchFamily="34" charset="0"/>
              </a:defRPr>
            </a:lvl1pPr>
            <a:lvl2pPr marL="508995" indent="-195767">
              <a:spcBef>
                <a:spcPct val="30000"/>
              </a:spcBef>
              <a:defRPr sz="800">
                <a:solidFill>
                  <a:schemeClr val="tx1"/>
                </a:solidFill>
                <a:latin typeface="Calibri" panose="020F0502020204030204" pitchFamily="34" charset="0"/>
              </a:defRPr>
            </a:lvl2pPr>
            <a:lvl3pPr marL="783069" indent="-156614">
              <a:spcBef>
                <a:spcPct val="30000"/>
              </a:spcBef>
              <a:defRPr sz="800">
                <a:solidFill>
                  <a:schemeClr val="tx1"/>
                </a:solidFill>
                <a:latin typeface="Calibri" panose="020F0502020204030204" pitchFamily="34" charset="0"/>
              </a:defRPr>
            </a:lvl3pPr>
            <a:lvl4pPr marL="1096297" indent="-156614">
              <a:spcBef>
                <a:spcPct val="30000"/>
              </a:spcBef>
              <a:defRPr sz="800">
                <a:solidFill>
                  <a:schemeClr val="tx1"/>
                </a:solidFill>
                <a:latin typeface="Calibri" panose="020F0502020204030204" pitchFamily="34" charset="0"/>
              </a:defRPr>
            </a:lvl4pPr>
            <a:lvl5pPr marL="1409525" indent="-156614">
              <a:spcBef>
                <a:spcPct val="30000"/>
              </a:spcBef>
              <a:defRPr sz="800">
                <a:solidFill>
                  <a:schemeClr val="tx1"/>
                </a:solidFill>
                <a:latin typeface="Calibri" panose="020F0502020204030204" pitchFamily="34" charset="0"/>
              </a:defRPr>
            </a:lvl5pPr>
            <a:lvl6pPr marL="1722752" indent="-156614" eaLnBrk="0" fontAlgn="base" hangingPunct="0">
              <a:spcBef>
                <a:spcPct val="30000"/>
              </a:spcBef>
              <a:spcAft>
                <a:spcPct val="0"/>
              </a:spcAft>
              <a:defRPr sz="800">
                <a:solidFill>
                  <a:schemeClr val="tx1"/>
                </a:solidFill>
                <a:latin typeface="Calibri" panose="020F0502020204030204" pitchFamily="34" charset="0"/>
              </a:defRPr>
            </a:lvl6pPr>
            <a:lvl7pPr marL="2035980" indent="-156614" eaLnBrk="0" fontAlgn="base" hangingPunct="0">
              <a:spcBef>
                <a:spcPct val="30000"/>
              </a:spcBef>
              <a:spcAft>
                <a:spcPct val="0"/>
              </a:spcAft>
              <a:defRPr sz="800">
                <a:solidFill>
                  <a:schemeClr val="tx1"/>
                </a:solidFill>
                <a:latin typeface="Calibri" panose="020F0502020204030204" pitchFamily="34" charset="0"/>
              </a:defRPr>
            </a:lvl7pPr>
            <a:lvl8pPr marL="2349208" indent="-156614" eaLnBrk="0" fontAlgn="base" hangingPunct="0">
              <a:spcBef>
                <a:spcPct val="30000"/>
              </a:spcBef>
              <a:spcAft>
                <a:spcPct val="0"/>
              </a:spcAft>
              <a:defRPr sz="800">
                <a:solidFill>
                  <a:schemeClr val="tx1"/>
                </a:solidFill>
                <a:latin typeface="Calibri" panose="020F0502020204030204" pitchFamily="34" charset="0"/>
              </a:defRPr>
            </a:lvl8pPr>
            <a:lvl9pPr marL="2662436" indent="-156614" eaLnBrk="0" fontAlgn="base" hangingPunct="0">
              <a:spcBef>
                <a:spcPct val="30000"/>
              </a:spcBef>
              <a:spcAft>
                <a:spcPct val="0"/>
              </a:spcAft>
              <a:defRPr sz="800">
                <a:solidFill>
                  <a:schemeClr val="tx1"/>
                </a:solidFill>
                <a:latin typeface="Calibri" panose="020F0502020204030204" pitchFamily="34" charset="0"/>
              </a:defRPr>
            </a:lvl9pPr>
          </a:lstStyle>
          <a:p>
            <a:pPr>
              <a:spcBef>
                <a:spcPct val="0"/>
              </a:spcBef>
            </a:pPr>
            <a:fld id="{4220C2B2-54AC-4EEA-B6A8-19E0E98FCDD5}" type="slidenum">
              <a:rPr lang="fr-FR" altLang="fr-FR"/>
              <a:pPr>
                <a:spcBef>
                  <a:spcPct val="0"/>
                </a:spcBef>
              </a:pPr>
              <a:t>24</a:t>
            </a:fld>
            <a:endParaRPr lang="fr-FR" altLang="fr-FR"/>
          </a:p>
        </p:txBody>
      </p:sp>
      <p:sp>
        <p:nvSpPr>
          <p:cNvPr id="66563" name="Rectangle 2">
            <a:extLst>
              <a:ext uri="{FF2B5EF4-FFF2-40B4-BE49-F238E27FC236}">
                <a16:creationId xmlns:a16="http://schemas.microsoft.com/office/drawing/2014/main" id="{6733C87F-4AF6-7580-360F-B4AC00CFA1E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4" name="Rectangle 3">
            <a:extLst>
              <a:ext uri="{FF2B5EF4-FFF2-40B4-BE49-F238E27FC236}">
                <a16:creationId xmlns:a16="http://schemas.microsoft.com/office/drawing/2014/main" id="{EA8A73F5-C8CD-9C8A-5543-93B38C72E60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fr-FR"/>
          </a:p>
        </p:txBody>
      </p:sp>
    </p:spTree>
    <p:extLst>
      <p:ext uri="{BB962C8B-B14F-4D97-AF65-F5344CB8AC3E}">
        <p14:creationId xmlns:p14="http://schemas.microsoft.com/office/powerpoint/2010/main" val="17853143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6D1369-EF06-72BA-8F85-8FD3EEAFF5F4}"/>
            </a:ext>
          </a:extLst>
        </p:cNvPr>
        <p:cNvGrpSpPr/>
        <p:nvPr/>
      </p:nvGrpSpPr>
      <p:grpSpPr>
        <a:xfrm>
          <a:off x="0" y="0"/>
          <a:ext cx="0" cy="0"/>
          <a:chOff x="0" y="0"/>
          <a:chExt cx="0" cy="0"/>
        </a:xfrm>
      </p:grpSpPr>
      <p:sp>
        <p:nvSpPr>
          <p:cNvPr id="66562" name="Rectangle 7">
            <a:extLst>
              <a:ext uri="{FF2B5EF4-FFF2-40B4-BE49-F238E27FC236}">
                <a16:creationId xmlns:a16="http://schemas.microsoft.com/office/drawing/2014/main" id="{7F63D949-7904-E39F-840F-F552E68470F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800">
                <a:solidFill>
                  <a:schemeClr val="tx1"/>
                </a:solidFill>
                <a:latin typeface="Calibri" panose="020F0502020204030204" pitchFamily="34" charset="0"/>
              </a:defRPr>
            </a:lvl1pPr>
            <a:lvl2pPr marL="508995" indent="-195767">
              <a:spcBef>
                <a:spcPct val="30000"/>
              </a:spcBef>
              <a:defRPr sz="800">
                <a:solidFill>
                  <a:schemeClr val="tx1"/>
                </a:solidFill>
                <a:latin typeface="Calibri" panose="020F0502020204030204" pitchFamily="34" charset="0"/>
              </a:defRPr>
            </a:lvl2pPr>
            <a:lvl3pPr marL="783069" indent="-156614">
              <a:spcBef>
                <a:spcPct val="30000"/>
              </a:spcBef>
              <a:defRPr sz="800">
                <a:solidFill>
                  <a:schemeClr val="tx1"/>
                </a:solidFill>
                <a:latin typeface="Calibri" panose="020F0502020204030204" pitchFamily="34" charset="0"/>
              </a:defRPr>
            </a:lvl3pPr>
            <a:lvl4pPr marL="1096297" indent="-156614">
              <a:spcBef>
                <a:spcPct val="30000"/>
              </a:spcBef>
              <a:defRPr sz="800">
                <a:solidFill>
                  <a:schemeClr val="tx1"/>
                </a:solidFill>
                <a:latin typeface="Calibri" panose="020F0502020204030204" pitchFamily="34" charset="0"/>
              </a:defRPr>
            </a:lvl4pPr>
            <a:lvl5pPr marL="1409525" indent="-156614">
              <a:spcBef>
                <a:spcPct val="30000"/>
              </a:spcBef>
              <a:defRPr sz="800">
                <a:solidFill>
                  <a:schemeClr val="tx1"/>
                </a:solidFill>
                <a:latin typeface="Calibri" panose="020F0502020204030204" pitchFamily="34" charset="0"/>
              </a:defRPr>
            </a:lvl5pPr>
            <a:lvl6pPr marL="1722752" indent="-156614" eaLnBrk="0" fontAlgn="base" hangingPunct="0">
              <a:spcBef>
                <a:spcPct val="30000"/>
              </a:spcBef>
              <a:spcAft>
                <a:spcPct val="0"/>
              </a:spcAft>
              <a:defRPr sz="800">
                <a:solidFill>
                  <a:schemeClr val="tx1"/>
                </a:solidFill>
                <a:latin typeface="Calibri" panose="020F0502020204030204" pitchFamily="34" charset="0"/>
              </a:defRPr>
            </a:lvl6pPr>
            <a:lvl7pPr marL="2035980" indent="-156614" eaLnBrk="0" fontAlgn="base" hangingPunct="0">
              <a:spcBef>
                <a:spcPct val="30000"/>
              </a:spcBef>
              <a:spcAft>
                <a:spcPct val="0"/>
              </a:spcAft>
              <a:defRPr sz="800">
                <a:solidFill>
                  <a:schemeClr val="tx1"/>
                </a:solidFill>
                <a:latin typeface="Calibri" panose="020F0502020204030204" pitchFamily="34" charset="0"/>
              </a:defRPr>
            </a:lvl7pPr>
            <a:lvl8pPr marL="2349208" indent="-156614" eaLnBrk="0" fontAlgn="base" hangingPunct="0">
              <a:spcBef>
                <a:spcPct val="30000"/>
              </a:spcBef>
              <a:spcAft>
                <a:spcPct val="0"/>
              </a:spcAft>
              <a:defRPr sz="800">
                <a:solidFill>
                  <a:schemeClr val="tx1"/>
                </a:solidFill>
                <a:latin typeface="Calibri" panose="020F0502020204030204" pitchFamily="34" charset="0"/>
              </a:defRPr>
            </a:lvl8pPr>
            <a:lvl9pPr marL="2662436" indent="-156614" eaLnBrk="0" fontAlgn="base" hangingPunct="0">
              <a:spcBef>
                <a:spcPct val="30000"/>
              </a:spcBef>
              <a:spcAft>
                <a:spcPct val="0"/>
              </a:spcAft>
              <a:defRPr sz="800">
                <a:solidFill>
                  <a:schemeClr val="tx1"/>
                </a:solidFill>
                <a:latin typeface="Calibri" panose="020F0502020204030204" pitchFamily="34" charset="0"/>
              </a:defRPr>
            </a:lvl9pPr>
          </a:lstStyle>
          <a:p>
            <a:pPr>
              <a:spcBef>
                <a:spcPct val="0"/>
              </a:spcBef>
            </a:pPr>
            <a:fld id="{4220C2B2-54AC-4EEA-B6A8-19E0E98FCDD5}" type="slidenum">
              <a:rPr lang="fr-FR" altLang="fr-FR"/>
              <a:pPr>
                <a:spcBef>
                  <a:spcPct val="0"/>
                </a:spcBef>
              </a:pPr>
              <a:t>29</a:t>
            </a:fld>
            <a:endParaRPr lang="fr-FR" altLang="fr-FR"/>
          </a:p>
        </p:txBody>
      </p:sp>
      <p:sp>
        <p:nvSpPr>
          <p:cNvPr id="66563" name="Rectangle 2">
            <a:extLst>
              <a:ext uri="{FF2B5EF4-FFF2-40B4-BE49-F238E27FC236}">
                <a16:creationId xmlns:a16="http://schemas.microsoft.com/office/drawing/2014/main" id="{2E62EF7E-B955-92CC-CEA8-408347A8974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4" name="Rectangle 3">
            <a:extLst>
              <a:ext uri="{FF2B5EF4-FFF2-40B4-BE49-F238E27FC236}">
                <a16:creationId xmlns:a16="http://schemas.microsoft.com/office/drawing/2014/main" id="{EEEF91D4-F65D-7D7E-C991-EC81C6A1DEB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fr-FR"/>
          </a:p>
        </p:txBody>
      </p:sp>
    </p:spTree>
    <p:extLst>
      <p:ext uri="{BB962C8B-B14F-4D97-AF65-F5344CB8AC3E}">
        <p14:creationId xmlns:p14="http://schemas.microsoft.com/office/powerpoint/2010/main" val="42534387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2">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
        <p:nvSpPr>
          <p:cNvPr id="6" name="Espace réservé du texte 8">
            <a:extLst>
              <a:ext uri="{FF2B5EF4-FFF2-40B4-BE49-F238E27FC236}">
                <a16:creationId xmlns:a16="http://schemas.microsoft.com/office/drawing/2014/main" id="{E92AB74B-B116-D016-1197-5DAFFEFECDC0}"/>
              </a:ext>
            </a:extLst>
          </p:cNvPr>
          <p:cNvSpPr>
            <a:spLocks noGrp="1"/>
          </p:cNvSpPr>
          <p:nvPr>
            <p:ph type="body" sz="quarter" idx="10"/>
          </p:nvPr>
        </p:nvSpPr>
        <p:spPr>
          <a:xfrm>
            <a:off x="300038" y="1513114"/>
            <a:ext cx="11591925" cy="4328886"/>
          </a:xfrm>
        </p:spPr>
        <p:txBody>
          <a:bodyPr numCol="2" spcCol="36000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34854419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4064400" y="0"/>
            <a:ext cx="4063202"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8127601" y="0"/>
            <a:ext cx="4064399" cy="6858000"/>
          </a:xfr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773723"/>
            <a:ext cx="3480654"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752461"/>
            <a:ext cx="3480654"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300038" y="2145935"/>
            <a:ext cx="3480654" cy="330529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6" name="Espace réservé du texte 5">
            <a:extLst>
              <a:ext uri="{FF2B5EF4-FFF2-40B4-BE49-F238E27FC236}">
                <a16:creationId xmlns:a16="http://schemas.microsoft.com/office/drawing/2014/main" id="{49400234-655F-726B-9909-4A5C1E6C0A54}"/>
              </a:ext>
            </a:extLst>
          </p:cNvPr>
          <p:cNvSpPr>
            <a:spLocks noGrp="1"/>
          </p:cNvSpPr>
          <p:nvPr>
            <p:ph type="body" sz="quarter" idx="17"/>
          </p:nvPr>
        </p:nvSpPr>
        <p:spPr>
          <a:xfrm>
            <a:off x="5521569" y="1004180"/>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8" name="Espace réservé du texte 5">
            <a:extLst>
              <a:ext uri="{FF2B5EF4-FFF2-40B4-BE49-F238E27FC236}">
                <a16:creationId xmlns:a16="http://schemas.microsoft.com/office/drawing/2014/main" id="{9EDF0AA0-32EB-B9D4-A71B-0D8FF857DEEF}"/>
              </a:ext>
            </a:extLst>
          </p:cNvPr>
          <p:cNvSpPr>
            <a:spLocks noGrp="1"/>
          </p:cNvSpPr>
          <p:nvPr>
            <p:ph type="body" sz="quarter" idx="18"/>
          </p:nvPr>
        </p:nvSpPr>
        <p:spPr>
          <a:xfrm>
            <a:off x="5521569" y="2231404"/>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11" name="Espace réservé du texte 5">
            <a:extLst>
              <a:ext uri="{FF2B5EF4-FFF2-40B4-BE49-F238E27FC236}">
                <a16:creationId xmlns:a16="http://schemas.microsoft.com/office/drawing/2014/main" id="{76FDA99B-BAF6-80FC-A430-B25A35DC21CB}"/>
              </a:ext>
            </a:extLst>
          </p:cNvPr>
          <p:cNvSpPr>
            <a:spLocks noGrp="1"/>
          </p:cNvSpPr>
          <p:nvPr>
            <p:ph type="body" sz="quarter" idx="19"/>
          </p:nvPr>
        </p:nvSpPr>
        <p:spPr>
          <a:xfrm>
            <a:off x="5521569" y="3445894"/>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12" name="Espace réservé du texte 5">
            <a:extLst>
              <a:ext uri="{FF2B5EF4-FFF2-40B4-BE49-F238E27FC236}">
                <a16:creationId xmlns:a16="http://schemas.microsoft.com/office/drawing/2014/main" id="{78078AA6-F9F6-FD4F-1560-512EC574241B}"/>
              </a:ext>
            </a:extLst>
          </p:cNvPr>
          <p:cNvSpPr>
            <a:spLocks noGrp="1"/>
          </p:cNvSpPr>
          <p:nvPr>
            <p:ph type="body" sz="quarter" idx="20"/>
          </p:nvPr>
        </p:nvSpPr>
        <p:spPr>
          <a:xfrm>
            <a:off x="5521569" y="4686761"/>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Tree>
    <p:extLst>
      <p:ext uri="{BB962C8B-B14F-4D97-AF65-F5344CB8AC3E}">
        <p14:creationId xmlns:p14="http://schemas.microsoft.com/office/powerpoint/2010/main" val="23479470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Grande phras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17548" y="1856014"/>
            <a:ext cx="11574415"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7" y="1621832"/>
            <a:ext cx="11574415" cy="257628"/>
          </a:xfrm>
        </p:spPr>
        <p:txBody>
          <a:bodyPr anchor="b"/>
          <a:lstStyle>
            <a:lvl1pPr algn="ctr">
              <a:defRPr sz="1600" cap="all" spc="100" baseline="0">
                <a:solidFill>
                  <a:srgbClr val="FBEC13"/>
                </a:solidFill>
              </a:defRPr>
            </a:lvl1pPr>
          </a:lstStyle>
          <a:p>
            <a:pPr lvl="0"/>
            <a:r>
              <a:rPr lang="fr-FR" dirty="0"/>
              <a:t>Sous-titre</a:t>
            </a:r>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pic>
        <p:nvPicPr>
          <p:cNvPr id="4" name="Image 3">
            <a:extLst>
              <a:ext uri="{FF2B5EF4-FFF2-40B4-BE49-F238E27FC236}">
                <a16:creationId xmlns:a16="http://schemas.microsoft.com/office/drawing/2014/main" id="{25E798F7-B640-2217-60E8-8FE4F30AB57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9416" t="27622" r="12178" b="22378"/>
          <a:stretch/>
        </p:blipFill>
        <p:spPr>
          <a:xfrm>
            <a:off x="4994947" y="4763588"/>
            <a:ext cx="2202105" cy="2094411"/>
          </a:xfrm>
          <a:prstGeom prst="rect">
            <a:avLst/>
          </a:prstGeom>
        </p:spPr>
      </p:pic>
    </p:spTree>
    <p:extLst>
      <p:ext uri="{BB962C8B-B14F-4D97-AF65-F5344CB8AC3E}">
        <p14:creationId xmlns:p14="http://schemas.microsoft.com/office/powerpoint/2010/main" val="39667679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838320" y="1986643"/>
            <a:ext cx="10532870"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4" name="ZoneTexte 3">
            <a:extLst>
              <a:ext uri="{FF2B5EF4-FFF2-40B4-BE49-F238E27FC236}">
                <a16:creationId xmlns:a16="http://schemas.microsoft.com/office/drawing/2014/main" id="{F6244289-1483-36ED-51C5-4E8DDA67671D}"/>
              </a:ext>
            </a:extLst>
          </p:cNvPr>
          <p:cNvSpPr txBox="1"/>
          <p:nvPr userDrawn="1"/>
        </p:nvSpPr>
        <p:spPr>
          <a:xfrm>
            <a:off x="5635000" y="937804"/>
            <a:ext cx="2995194" cy="1938992"/>
          </a:xfrm>
          <a:prstGeom prst="rect">
            <a:avLst/>
          </a:prstGeom>
          <a:noFill/>
        </p:spPr>
        <p:txBody>
          <a:bodyPr wrap="square" rtlCol="0">
            <a:spAutoFit/>
          </a:bodyPr>
          <a:lstStyle/>
          <a:p>
            <a:r>
              <a:rPr lang="fr-FR" sz="12000" b="1" i="0" dirty="0">
                <a:solidFill>
                  <a:srgbClr val="FBEC13"/>
                </a:solidFill>
                <a:latin typeface="Georgia" panose="02040502050405020303" pitchFamily="18" charset="0"/>
              </a:rPr>
              <a:t>“</a:t>
            </a:r>
          </a:p>
        </p:txBody>
      </p:sp>
    </p:spTree>
    <p:extLst>
      <p:ext uri="{BB962C8B-B14F-4D97-AF65-F5344CB8AC3E}">
        <p14:creationId xmlns:p14="http://schemas.microsoft.com/office/powerpoint/2010/main" val="16262082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4A8A5C1A-ECD2-40E0-9A8D-E0326433E9DA}" type="datetimeFigureOut">
              <a:rPr lang="fr-FR" smtClean="0"/>
              <a:t>30/06/2025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84ADB04D-E4F9-4947-AB26-4570721084A2}" type="slidenum">
              <a:rPr lang="fr-FR" smtClean="0"/>
              <a:t>‹N°›</a:t>
            </a:fld>
            <a:endParaRPr lang="fr-FR"/>
          </a:p>
        </p:txBody>
      </p:sp>
    </p:spTree>
    <p:extLst>
      <p:ext uri="{BB962C8B-B14F-4D97-AF65-F5344CB8AC3E}">
        <p14:creationId xmlns:p14="http://schemas.microsoft.com/office/powerpoint/2010/main" val="13549791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4A8A5C1A-ECD2-40E0-9A8D-E0326433E9DA}" type="datetimeFigureOut">
              <a:rPr lang="fr-FR" smtClean="0"/>
              <a:t>30/06/2025</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84ADB04D-E4F9-4947-AB26-4570721084A2}" type="slidenum">
              <a:rPr lang="fr-FR" smtClean="0"/>
              <a:t>‹N°›</a:t>
            </a:fld>
            <a:endParaRPr lang="fr-FR"/>
          </a:p>
        </p:txBody>
      </p:sp>
    </p:spTree>
    <p:extLst>
      <p:ext uri="{BB962C8B-B14F-4D97-AF65-F5344CB8AC3E}">
        <p14:creationId xmlns:p14="http://schemas.microsoft.com/office/powerpoint/2010/main" val="42116828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12192000" cy="6858000"/>
          </a:xfrm>
          <a:pattFill prst="divot">
            <a:fgClr>
              <a:schemeClr val="accent1"/>
            </a:fgClr>
            <a:bgClr>
              <a:schemeClr val="bg1"/>
            </a:bgClr>
          </a:pattFill>
        </p:spPr>
        <p:txBody>
          <a:bodyPr anchor="ctr">
            <a:normAutofit/>
          </a:bodyPr>
          <a:lstStyle>
            <a:lvl1pPr marL="0" indent="0" algn="ctr">
              <a:buNone/>
              <a:defRPr sz="1200"/>
            </a:lvl1pPr>
          </a:lstStyle>
          <a:p>
            <a:endParaRPr lang="en-US"/>
          </a:p>
        </p:txBody>
      </p:sp>
    </p:spTree>
    <p:extLst>
      <p:ext uri="{BB962C8B-B14F-4D97-AF65-F5344CB8AC3E}">
        <p14:creationId xmlns:p14="http://schemas.microsoft.com/office/powerpoint/2010/main" val="29962951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presentation">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205C3503-81F6-F908-8148-AA5DB58571E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2381" b="22705"/>
          <a:stretch/>
        </p:blipFill>
        <p:spPr>
          <a:xfrm rot="10800000">
            <a:off x="6887215" y="-1"/>
            <a:ext cx="5304785" cy="5300935"/>
          </a:xfrm>
          <a:prstGeom prst="rect">
            <a:avLst/>
          </a:prstGeom>
        </p:spPr>
      </p:pic>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Titre de la présentation</a:t>
            </a:r>
          </a:p>
        </p:txBody>
      </p:sp>
      <p:sp>
        <p:nvSpPr>
          <p:cNvPr id="3" name="Sous-titre 2"/>
          <p:cNvSpPr>
            <a:spLocks noGrp="1"/>
          </p:cNvSpPr>
          <p:nvPr>
            <p:ph type="subTitle" idx="1" hasCustomPrompt="1"/>
          </p:nvPr>
        </p:nvSpPr>
        <p:spPr>
          <a:xfrm>
            <a:off x="300039" y="2346451"/>
            <a:ext cx="11591924" cy="386916"/>
          </a:xfrm>
        </p:spPr>
        <p:txBody>
          <a:bodyPr/>
          <a:lstStyle>
            <a:lvl1pPr marL="0" indent="0" algn="ctr">
              <a:buNone/>
              <a:defRPr sz="2000" b="1" i="0" cap="all" baseline="0">
                <a:solidFill>
                  <a:srgbClr val="D9117E"/>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SUR-TITRES DU MASQUE</a:t>
            </a:r>
          </a:p>
        </p:txBody>
      </p:sp>
      <p:sp>
        <p:nvSpPr>
          <p:cNvPr id="10" name="Espace réservé pour une image  9">
            <a:extLst>
              <a:ext uri="{FF2B5EF4-FFF2-40B4-BE49-F238E27FC236}">
                <a16:creationId xmlns:a16="http://schemas.microsoft.com/office/drawing/2014/main" id="{7CAE4518-7F82-8431-90A1-1A4973FE3525}"/>
              </a:ext>
            </a:extLst>
          </p:cNvPr>
          <p:cNvSpPr>
            <a:spLocks noGrp="1"/>
          </p:cNvSpPr>
          <p:nvPr>
            <p:ph type="pic" sz="quarter" idx="10" hasCustomPrompt="1"/>
          </p:nvPr>
        </p:nvSpPr>
        <p:spPr>
          <a:xfrm>
            <a:off x="4810919" y="3640011"/>
            <a:ext cx="2570162" cy="1535112"/>
          </a:xfrm>
        </p:spPr>
        <p:txBody>
          <a:bodyPr anchor="ctr"/>
          <a:lstStyle>
            <a:lvl1pPr algn="ctr">
              <a:defRPr>
                <a:solidFill>
                  <a:schemeClr val="bg1">
                    <a:lumMod val="50000"/>
                  </a:schemeClr>
                </a:solidFill>
              </a:defRPr>
            </a:lvl1pPr>
          </a:lstStyle>
          <a:p>
            <a:r>
              <a:rPr lang="fr-FR" dirty="0"/>
              <a:t>Logo client </a:t>
            </a:r>
            <a:br>
              <a:rPr lang="fr-FR" dirty="0"/>
            </a:br>
            <a:r>
              <a:rPr lang="fr-FR" dirty="0"/>
              <a:t>à insérer ici</a:t>
            </a:r>
          </a:p>
        </p:txBody>
      </p:sp>
    </p:spTree>
    <p:extLst>
      <p:ext uri="{BB962C8B-B14F-4D97-AF65-F5344CB8AC3E}">
        <p14:creationId xmlns:p14="http://schemas.microsoft.com/office/powerpoint/2010/main" val="2451726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DB201569-E60C-97FE-52AC-C68E962EF2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8144" t="19518" r="27990" b="19425"/>
          <a:stretch/>
        </p:blipFill>
        <p:spPr>
          <a:xfrm>
            <a:off x="7565571" y="1"/>
            <a:ext cx="4626429" cy="5243972"/>
          </a:xfrm>
          <a:prstGeom prst="rect">
            <a:avLst/>
          </a:prstGeom>
        </p:spPr>
      </p:pic>
      <p:sp>
        <p:nvSpPr>
          <p:cNvPr id="2" name="Titre 1"/>
          <p:cNvSpPr>
            <a:spLocks noGrp="1"/>
          </p:cNvSpPr>
          <p:nvPr>
            <p:ph type="title" hasCustomPrompt="1"/>
          </p:nvPr>
        </p:nvSpPr>
        <p:spPr>
          <a:xfrm>
            <a:off x="300038" y="3429000"/>
            <a:ext cx="11514010" cy="1893385"/>
          </a:xfrm>
        </p:spPr>
        <p:txBody>
          <a:bodyPr lIns="0" tIns="0" rIns="0" bIns="0" anchor="b"/>
          <a:lstStyle>
            <a:lvl1pPr algn="l">
              <a:lnSpc>
                <a:spcPts val="7860"/>
              </a:lnSpc>
              <a:defRPr sz="8800" b="1" cap="none" baseline="0">
                <a:solidFill>
                  <a:schemeClr val="bg2">
                    <a:lumMod val="10000"/>
                  </a:schemeClr>
                </a:solidFill>
                <a:latin typeface="Georgia" panose="02040502050405020303" pitchFamily="18" charset="0"/>
              </a:defRPr>
            </a:lvl1pPr>
          </a:lstStyle>
          <a:p>
            <a:r>
              <a:rPr lang="fr-FR" dirty="0"/>
              <a:t>Titre de </a:t>
            </a:r>
            <a:br>
              <a:rPr lang="fr-FR" dirty="0"/>
            </a:br>
            <a:r>
              <a:rPr lang="fr-FR" dirty="0"/>
              <a:t>la section</a:t>
            </a:r>
          </a:p>
        </p:txBody>
      </p:sp>
      <p:sp>
        <p:nvSpPr>
          <p:cNvPr id="3" name="Espace réservé du texte 2"/>
          <p:cNvSpPr>
            <a:spLocks noGrp="1"/>
          </p:cNvSpPr>
          <p:nvPr>
            <p:ph type="body" idx="1" hasCustomPrompt="1"/>
          </p:nvPr>
        </p:nvSpPr>
        <p:spPr>
          <a:xfrm>
            <a:off x="300038" y="5243972"/>
            <a:ext cx="11587162" cy="395073"/>
          </a:xfrm>
        </p:spPr>
        <p:txBody>
          <a:bodyPr lIns="0" tIns="0" rIns="0" bIns="0" anchor="t"/>
          <a:lstStyle>
            <a:lvl1pPr marL="0" indent="0">
              <a:buNone/>
              <a:defRPr sz="1800" b="1" cap="all" baseline="0">
                <a:solidFill>
                  <a:srgbClr val="D9117E"/>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dirty="0"/>
              <a:t>Sous-titre de la section</a:t>
            </a:r>
          </a:p>
        </p:txBody>
      </p:sp>
    </p:spTree>
    <p:extLst>
      <p:ext uri="{BB962C8B-B14F-4D97-AF65-F5344CB8AC3E}">
        <p14:creationId xmlns:p14="http://schemas.microsoft.com/office/powerpoint/2010/main" val="3453795877"/>
      </p:ext>
    </p:extLst>
  </p:cSld>
  <p:clrMapOvr>
    <a:masterClrMapping/>
  </p:clrMapOvr>
  <p:extLst>
    <p:ext uri="{DCECCB84-F9BA-43D5-87BE-67443E8EF086}">
      <p15:sldGuideLst xmlns:p15="http://schemas.microsoft.com/office/powerpoint/2012/main">
        <p15:guide id="1" pos="189"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re et contenu 1">
    <p:spTree>
      <p:nvGrpSpPr>
        <p:cNvPr id="1" name=""/>
        <p:cNvGrpSpPr/>
        <p:nvPr/>
      </p:nvGrpSpPr>
      <p:grpSpPr>
        <a:xfrm>
          <a:off x="0" y="0"/>
          <a:ext cx="0" cy="0"/>
          <a:chOff x="0" y="0"/>
          <a:chExt cx="0" cy="0"/>
        </a:xfrm>
      </p:grpSpPr>
      <p:sp>
        <p:nvSpPr>
          <p:cNvPr id="2" name="Titre 1"/>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9" name="Espace réservé du texte 8">
            <a:extLst>
              <a:ext uri="{FF2B5EF4-FFF2-40B4-BE49-F238E27FC236}">
                <a16:creationId xmlns:a16="http://schemas.microsoft.com/office/drawing/2014/main" id="{A2367062-BAAF-03C1-2F8E-D2954B192B9D}"/>
              </a:ext>
            </a:extLst>
          </p:cNvPr>
          <p:cNvSpPr>
            <a:spLocks noGrp="1"/>
          </p:cNvSpPr>
          <p:nvPr>
            <p:ph type="body" sz="quarter" idx="10"/>
          </p:nvPr>
        </p:nvSpPr>
        <p:spPr>
          <a:xfrm>
            <a:off x="1168853" y="1513115"/>
            <a:ext cx="9854293" cy="2089482"/>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4" name="Espace réservé du texte 3">
            <a:extLst>
              <a:ext uri="{FF2B5EF4-FFF2-40B4-BE49-F238E27FC236}">
                <a16:creationId xmlns:a16="http://schemas.microsoft.com/office/drawing/2014/main" id="{826C80F1-D077-AC5A-5E2F-8FCB310327B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
        <p:nvSpPr>
          <p:cNvPr id="7" name="Espace réservé du texte 6">
            <a:extLst>
              <a:ext uri="{FF2B5EF4-FFF2-40B4-BE49-F238E27FC236}">
                <a16:creationId xmlns:a16="http://schemas.microsoft.com/office/drawing/2014/main" id="{0ED342DB-11A0-9C43-3B77-3246F540E395}"/>
              </a:ext>
            </a:extLst>
          </p:cNvPr>
          <p:cNvSpPr>
            <a:spLocks noGrp="1"/>
          </p:cNvSpPr>
          <p:nvPr>
            <p:ph type="body" sz="quarter" idx="12"/>
          </p:nvPr>
        </p:nvSpPr>
        <p:spPr>
          <a:xfrm>
            <a:off x="300038" y="4598377"/>
            <a:ext cx="3692037" cy="1243623"/>
          </a:xfrm>
        </p:spPr>
        <p:txBody>
          <a:bodyPr/>
          <a:lstStyle>
            <a:lvl1pPr algn="ctr">
              <a:defRPr/>
            </a:lvl1pPr>
          </a:lstStyle>
          <a:p>
            <a:pPr lvl="0"/>
            <a:r>
              <a:rPr lang="fr-FR"/>
              <a:t>Cliquez pour modifier les styles du texte du masque</a:t>
            </a:r>
          </a:p>
        </p:txBody>
      </p:sp>
      <p:sp>
        <p:nvSpPr>
          <p:cNvPr id="8" name="Espace réservé du texte 6">
            <a:extLst>
              <a:ext uri="{FF2B5EF4-FFF2-40B4-BE49-F238E27FC236}">
                <a16:creationId xmlns:a16="http://schemas.microsoft.com/office/drawing/2014/main" id="{160EF6EC-07C5-50B3-EBAD-23F6AD691CAF}"/>
              </a:ext>
            </a:extLst>
          </p:cNvPr>
          <p:cNvSpPr>
            <a:spLocks noGrp="1"/>
          </p:cNvSpPr>
          <p:nvPr>
            <p:ph type="body" sz="quarter" idx="13"/>
          </p:nvPr>
        </p:nvSpPr>
        <p:spPr>
          <a:xfrm>
            <a:off x="4256026" y="4598377"/>
            <a:ext cx="3692037" cy="1243623"/>
          </a:xfrm>
        </p:spPr>
        <p:txBody>
          <a:bodyPr/>
          <a:lstStyle>
            <a:lvl1pPr algn="ctr">
              <a:defRPr/>
            </a:lvl1pPr>
          </a:lstStyle>
          <a:p>
            <a:pPr lvl="0"/>
            <a:r>
              <a:rPr lang="fr-FR"/>
              <a:t>Cliquez pour modifier les styles du texte du masque</a:t>
            </a:r>
          </a:p>
        </p:txBody>
      </p:sp>
      <p:sp>
        <p:nvSpPr>
          <p:cNvPr id="10" name="Espace réservé du texte 6">
            <a:extLst>
              <a:ext uri="{FF2B5EF4-FFF2-40B4-BE49-F238E27FC236}">
                <a16:creationId xmlns:a16="http://schemas.microsoft.com/office/drawing/2014/main" id="{26FC5C49-184D-0FE3-D477-33E827ED240D}"/>
              </a:ext>
            </a:extLst>
          </p:cNvPr>
          <p:cNvSpPr>
            <a:spLocks noGrp="1"/>
          </p:cNvSpPr>
          <p:nvPr>
            <p:ph type="body" sz="quarter" idx="14"/>
          </p:nvPr>
        </p:nvSpPr>
        <p:spPr>
          <a:xfrm>
            <a:off x="8212015" y="4598377"/>
            <a:ext cx="3692037" cy="1243623"/>
          </a:xfrm>
        </p:spPr>
        <p:txBody>
          <a:bodyPr/>
          <a:lstStyle>
            <a:lvl1pPr algn="ctr">
              <a:defRPr/>
            </a:lvl1pPr>
          </a:lstStyle>
          <a:p>
            <a:pPr lvl="0"/>
            <a:r>
              <a:rPr lang="fr-FR"/>
              <a:t>Cliquez pour modifier les styles du texte du masque</a:t>
            </a:r>
          </a:p>
        </p:txBody>
      </p:sp>
    </p:spTree>
    <p:extLst>
      <p:ext uri="{BB962C8B-B14F-4D97-AF65-F5344CB8AC3E}">
        <p14:creationId xmlns:p14="http://schemas.microsoft.com/office/powerpoint/2010/main" val="928080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raphiques">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
        <p:nvSpPr>
          <p:cNvPr id="7" name="Espace réservé du graphique 6">
            <a:extLst>
              <a:ext uri="{FF2B5EF4-FFF2-40B4-BE49-F238E27FC236}">
                <a16:creationId xmlns:a16="http://schemas.microsoft.com/office/drawing/2014/main" id="{0952ADC7-2B26-6D46-4112-7C02C800697B}"/>
              </a:ext>
            </a:extLst>
          </p:cNvPr>
          <p:cNvSpPr>
            <a:spLocks noGrp="1"/>
          </p:cNvSpPr>
          <p:nvPr>
            <p:ph type="chart" sz="quarter" idx="12"/>
          </p:nvPr>
        </p:nvSpPr>
        <p:spPr>
          <a:xfrm>
            <a:off x="750382" y="1376363"/>
            <a:ext cx="10691235" cy="4465637"/>
          </a:xfrm>
        </p:spPr>
        <p:txBody>
          <a:bodyPr anchor="ctr"/>
          <a:lstStyle>
            <a:lvl1pPr algn="ctr">
              <a:defRPr>
                <a:solidFill>
                  <a:schemeClr val="bg1">
                    <a:lumMod val="50000"/>
                  </a:schemeClr>
                </a:solidFill>
              </a:defRPr>
            </a:lvl1pPr>
          </a:lstStyle>
          <a:p>
            <a:r>
              <a:rPr lang="fr-FR"/>
              <a:t>Cliquez sur l'icône pour ajouter un graphique</a:t>
            </a:r>
            <a:endParaRPr lang="fr-FR" dirty="0"/>
          </a:p>
        </p:txBody>
      </p:sp>
    </p:spTree>
    <p:extLst>
      <p:ext uri="{BB962C8B-B14F-4D97-AF65-F5344CB8AC3E}">
        <p14:creationId xmlns:p14="http://schemas.microsoft.com/office/powerpoint/2010/main" val="76421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au">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
        <p:nvSpPr>
          <p:cNvPr id="8" name="Espace réservé du tableau 5">
            <a:extLst>
              <a:ext uri="{FF2B5EF4-FFF2-40B4-BE49-F238E27FC236}">
                <a16:creationId xmlns:a16="http://schemas.microsoft.com/office/drawing/2014/main" id="{AB914D5F-A063-789C-B4B0-88D93B39F12F}"/>
              </a:ext>
            </a:extLst>
          </p:cNvPr>
          <p:cNvSpPr>
            <a:spLocks noGrp="1"/>
          </p:cNvSpPr>
          <p:nvPr>
            <p:ph type="tbl" sz="quarter" idx="13"/>
          </p:nvPr>
        </p:nvSpPr>
        <p:spPr>
          <a:xfrm>
            <a:off x="750888" y="1376363"/>
            <a:ext cx="10690225" cy="4465637"/>
          </a:xfrm>
        </p:spPr>
        <p:txBody>
          <a:bodyPr anchor="ctr"/>
          <a:lstStyle>
            <a:lvl1pPr algn="ctr">
              <a:defRPr>
                <a:solidFill>
                  <a:schemeClr val="bg1">
                    <a:lumMod val="50000"/>
                  </a:schemeClr>
                </a:solidFill>
              </a:defRPr>
            </a:lvl1pPr>
          </a:lstStyle>
          <a:p>
            <a:r>
              <a:rPr lang="fr-FR"/>
              <a:t>Cliquez sur l'icône pour ajouter un tableau</a:t>
            </a:r>
          </a:p>
        </p:txBody>
      </p:sp>
    </p:spTree>
    <p:extLst>
      <p:ext uri="{BB962C8B-B14F-4D97-AF65-F5344CB8AC3E}">
        <p14:creationId xmlns:p14="http://schemas.microsoft.com/office/powerpoint/2010/main" val="36685140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re et contenu 3">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FCCC2473-4A4B-B9E1-B78C-666559A605B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5400000">
            <a:off x="10219985" y="128929"/>
            <a:ext cx="2090058" cy="1853971"/>
          </a:xfrm>
          <a:prstGeom prst="rect">
            <a:avLst/>
          </a:prstGeom>
        </p:spPr>
      </p:pic>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1012599"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6" name="Espace réservé pour une image  4">
            <a:extLst>
              <a:ext uri="{FF2B5EF4-FFF2-40B4-BE49-F238E27FC236}">
                <a16:creationId xmlns:a16="http://schemas.microsoft.com/office/drawing/2014/main" id="{EE0BB363-6214-1183-DD20-6D8DFBBFB235}"/>
              </a:ext>
            </a:extLst>
          </p:cNvPr>
          <p:cNvSpPr>
            <a:spLocks noGrp="1"/>
          </p:cNvSpPr>
          <p:nvPr>
            <p:ph type="pic" sz="quarter" idx="16" hasCustomPrompt="1"/>
          </p:nvPr>
        </p:nvSpPr>
        <p:spPr>
          <a:xfrm>
            <a:off x="3690486"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7" name="Espace réservé pour une image  4">
            <a:extLst>
              <a:ext uri="{FF2B5EF4-FFF2-40B4-BE49-F238E27FC236}">
                <a16:creationId xmlns:a16="http://schemas.microsoft.com/office/drawing/2014/main" id="{FB126137-739F-961C-C625-5221CC78DEE4}"/>
              </a:ext>
            </a:extLst>
          </p:cNvPr>
          <p:cNvSpPr>
            <a:spLocks noGrp="1"/>
          </p:cNvSpPr>
          <p:nvPr>
            <p:ph type="pic" sz="quarter" idx="17" hasCustomPrompt="1"/>
          </p:nvPr>
        </p:nvSpPr>
        <p:spPr>
          <a:xfrm>
            <a:off x="6368373"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8" name="Espace réservé pour une image  4">
            <a:extLst>
              <a:ext uri="{FF2B5EF4-FFF2-40B4-BE49-F238E27FC236}">
                <a16:creationId xmlns:a16="http://schemas.microsoft.com/office/drawing/2014/main" id="{4016B80F-F35A-43F1-9FFA-CE866D0EB367}"/>
              </a:ext>
            </a:extLst>
          </p:cNvPr>
          <p:cNvSpPr>
            <a:spLocks noGrp="1"/>
          </p:cNvSpPr>
          <p:nvPr>
            <p:ph type="pic" sz="quarter" idx="18" hasCustomPrompt="1"/>
          </p:nvPr>
        </p:nvSpPr>
        <p:spPr>
          <a:xfrm>
            <a:off x="9046260"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11" name="Espace réservé du texte 10">
            <a:extLst>
              <a:ext uri="{FF2B5EF4-FFF2-40B4-BE49-F238E27FC236}">
                <a16:creationId xmlns:a16="http://schemas.microsoft.com/office/drawing/2014/main" id="{B37C910B-F47D-09C7-636F-F78CCACE5917}"/>
              </a:ext>
            </a:extLst>
          </p:cNvPr>
          <p:cNvSpPr>
            <a:spLocks noGrp="1"/>
          </p:cNvSpPr>
          <p:nvPr>
            <p:ph type="body" sz="quarter" idx="19"/>
          </p:nvPr>
        </p:nvSpPr>
        <p:spPr>
          <a:xfrm>
            <a:off x="1012825" y="4757056"/>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2" name="Espace réservé du texte 10">
            <a:extLst>
              <a:ext uri="{FF2B5EF4-FFF2-40B4-BE49-F238E27FC236}">
                <a16:creationId xmlns:a16="http://schemas.microsoft.com/office/drawing/2014/main" id="{C5F66780-5F66-40C6-F0CD-DBD9CB19B568}"/>
              </a:ext>
            </a:extLst>
          </p:cNvPr>
          <p:cNvSpPr>
            <a:spLocks noGrp="1"/>
          </p:cNvSpPr>
          <p:nvPr>
            <p:ph type="body" sz="quarter" idx="20"/>
          </p:nvPr>
        </p:nvSpPr>
        <p:spPr>
          <a:xfrm>
            <a:off x="3690485"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3" name="Espace réservé du texte 10">
            <a:extLst>
              <a:ext uri="{FF2B5EF4-FFF2-40B4-BE49-F238E27FC236}">
                <a16:creationId xmlns:a16="http://schemas.microsoft.com/office/drawing/2014/main" id="{F68F82DE-2693-AD98-B95F-D0F0742EE389}"/>
              </a:ext>
            </a:extLst>
          </p:cNvPr>
          <p:cNvSpPr>
            <a:spLocks noGrp="1"/>
          </p:cNvSpPr>
          <p:nvPr>
            <p:ph type="body" sz="quarter" idx="21"/>
          </p:nvPr>
        </p:nvSpPr>
        <p:spPr>
          <a:xfrm>
            <a:off x="6346599"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4" name="Espace réservé du texte 10">
            <a:extLst>
              <a:ext uri="{FF2B5EF4-FFF2-40B4-BE49-F238E27FC236}">
                <a16:creationId xmlns:a16="http://schemas.microsoft.com/office/drawing/2014/main" id="{F8606E93-09A0-BB0F-FCE3-69F1A1CE46BB}"/>
              </a:ext>
            </a:extLst>
          </p:cNvPr>
          <p:cNvSpPr>
            <a:spLocks noGrp="1"/>
          </p:cNvSpPr>
          <p:nvPr>
            <p:ph type="body" sz="quarter" idx="22"/>
          </p:nvPr>
        </p:nvSpPr>
        <p:spPr>
          <a:xfrm>
            <a:off x="9046256"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Tree>
    <p:extLst>
      <p:ext uri="{BB962C8B-B14F-4D97-AF65-F5344CB8AC3E}">
        <p14:creationId xmlns:p14="http://schemas.microsoft.com/office/powerpoint/2010/main" val="32990873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re et contenu 4">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08F31489-C00C-9C7E-4DA8-0D22ED63390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9416" t="27622" r="5570" b="22378"/>
          <a:stretch/>
        </p:blipFill>
        <p:spPr>
          <a:xfrm rot="10800000">
            <a:off x="7938356" y="0"/>
            <a:ext cx="3953607" cy="3429000"/>
          </a:xfrm>
          <a:prstGeom prst="rect">
            <a:avLst/>
          </a:prstGeom>
        </p:spPr>
      </p:pic>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1" y="0"/>
            <a:ext cx="4064399" cy="6858000"/>
          </a:xfr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4853354" y="1233804"/>
            <a:ext cx="7038609" cy="529544"/>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4853354" y="1752461"/>
            <a:ext cx="7038609"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4853354" y="2145935"/>
            <a:ext cx="7038609" cy="4254500"/>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18664698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e + visuel horizontale">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8CBAF926-0A1D-A047-D854-D5A5FD4F683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5400000">
            <a:off x="10360230" y="109649"/>
            <a:ext cx="1941417" cy="1722120"/>
          </a:xfrm>
          <a:prstGeom prst="rect">
            <a:avLst/>
          </a:prstGeom>
        </p:spPr>
      </p:pic>
      <p:sp>
        <p:nvSpPr>
          <p:cNvPr id="3" name="Espace réservé pour une image  2">
            <a:extLst>
              <a:ext uri="{FF2B5EF4-FFF2-40B4-BE49-F238E27FC236}">
                <a16:creationId xmlns:a16="http://schemas.microsoft.com/office/drawing/2014/main" id="{E1084653-6E0F-BE84-9B9A-98A48352CCD2}"/>
              </a:ext>
            </a:extLst>
          </p:cNvPr>
          <p:cNvSpPr>
            <a:spLocks noGrp="1"/>
          </p:cNvSpPr>
          <p:nvPr>
            <p:ph type="pic" sz="quarter" idx="10" hasCustomPrompt="1"/>
          </p:nvPr>
        </p:nvSpPr>
        <p:spPr>
          <a:xfrm>
            <a:off x="300039" y="476249"/>
            <a:ext cx="11591264" cy="3799772"/>
          </a:xfrm>
          <a:pattFill prst="wdDnDiag">
            <a:fgClr>
              <a:schemeClr val="bg1">
                <a:lumMod val="95000"/>
              </a:schemeClr>
            </a:fgClr>
            <a:bgClr>
              <a:schemeClr val="bg1"/>
            </a:bgClr>
          </a:pattFill>
        </p:spPr>
        <p:txBody>
          <a:bodyPr anchor="ctr"/>
          <a:lstStyle>
            <a:lvl1pPr algn="ctr">
              <a:defRPr>
                <a:solidFill>
                  <a:schemeClr val="bg1">
                    <a:lumMod val="50000"/>
                  </a:schemeClr>
                </a:solidFill>
              </a:defRPr>
            </a:lvl1pPr>
          </a:lstStyle>
          <a:p>
            <a:r>
              <a:rPr lang="fr-FR" dirty="0"/>
              <a:t>Visuel à insérer ici !</a:t>
            </a:r>
          </a:p>
        </p:txBody>
      </p:sp>
      <p:sp>
        <p:nvSpPr>
          <p:cNvPr id="6" name="Espace réservé du texte 5">
            <a:extLst>
              <a:ext uri="{FF2B5EF4-FFF2-40B4-BE49-F238E27FC236}">
                <a16:creationId xmlns:a16="http://schemas.microsoft.com/office/drawing/2014/main" id="{3724F389-276E-D8C5-0909-D1D88EA6EF08}"/>
              </a:ext>
            </a:extLst>
          </p:cNvPr>
          <p:cNvSpPr>
            <a:spLocks noGrp="1"/>
          </p:cNvSpPr>
          <p:nvPr>
            <p:ph type="body" sz="quarter" idx="14"/>
          </p:nvPr>
        </p:nvSpPr>
        <p:spPr>
          <a:xfrm>
            <a:off x="4270248" y="4522762"/>
            <a:ext cx="7621715" cy="1648421"/>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7" name="Titre 1">
            <a:extLst>
              <a:ext uri="{FF2B5EF4-FFF2-40B4-BE49-F238E27FC236}">
                <a16:creationId xmlns:a16="http://schemas.microsoft.com/office/drawing/2014/main" id="{E227B422-4B47-9BCE-E498-D6A9B3FFDF5C}"/>
              </a:ext>
            </a:extLst>
          </p:cNvPr>
          <p:cNvSpPr>
            <a:spLocks noGrp="1"/>
          </p:cNvSpPr>
          <p:nvPr>
            <p:ph type="title"/>
          </p:nvPr>
        </p:nvSpPr>
        <p:spPr>
          <a:xfrm>
            <a:off x="300038" y="4522763"/>
            <a:ext cx="3480654"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8" name="Espace réservé du texte 3">
            <a:extLst>
              <a:ext uri="{FF2B5EF4-FFF2-40B4-BE49-F238E27FC236}">
                <a16:creationId xmlns:a16="http://schemas.microsoft.com/office/drawing/2014/main" id="{011DCF7F-388F-91C7-8F04-B4DE58FCF7D0}"/>
              </a:ext>
            </a:extLst>
          </p:cNvPr>
          <p:cNvSpPr>
            <a:spLocks noGrp="1"/>
          </p:cNvSpPr>
          <p:nvPr>
            <p:ph type="body" sz="quarter" idx="11" hasCustomPrompt="1"/>
          </p:nvPr>
        </p:nvSpPr>
        <p:spPr>
          <a:xfrm>
            <a:off x="300038" y="5501501"/>
            <a:ext cx="3480654" cy="257628"/>
          </a:xfrm>
        </p:spPr>
        <p:txBody>
          <a:bodyPr/>
          <a:lstStyle>
            <a:lvl1pPr algn="l">
              <a:defRPr sz="1600" cap="all" spc="100" baseline="0">
                <a:solidFill>
                  <a:srgbClr val="D9117E"/>
                </a:solidFill>
              </a:defRPr>
            </a:lvl1pPr>
          </a:lstStyle>
          <a:p>
            <a:pPr lvl="0"/>
            <a:r>
              <a:rPr lang="fr-FR" dirty="0"/>
              <a:t>Sous-titre</a:t>
            </a:r>
          </a:p>
        </p:txBody>
      </p:sp>
      <p:sp>
        <p:nvSpPr>
          <p:cNvPr id="10" name="Rectangle 9">
            <a:extLst>
              <a:ext uri="{FF2B5EF4-FFF2-40B4-BE49-F238E27FC236}">
                <a16:creationId xmlns:a16="http://schemas.microsoft.com/office/drawing/2014/main" id="{AC4425AD-6CEF-9CFB-91FF-75DC7DCD0BCA}"/>
              </a:ext>
            </a:extLst>
          </p:cNvPr>
          <p:cNvSpPr/>
          <p:nvPr userDrawn="1"/>
        </p:nvSpPr>
        <p:spPr>
          <a:xfrm>
            <a:off x="296864" y="4278815"/>
            <a:ext cx="11591264" cy="45719"/>
          </a:xfrm>
          <a:prstGeom prst="rect">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7708998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300038" y="511261"/>
            <a:ext cx="11591924" cy="75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Titre</a:t>
            </a:r>
          </a:p>
        </p:txBody>
      </p:sp>
      <p:sp>
        <p:nvSpPr>
          <p:cNvPr id="1027" name="Espace réservé du texte 2"/>
          <p:cNvSpPr>
            <a:spLocks noGrp="1"/>
          </p:cNvSpPr>
          <p:nvPr>
            <p:ph type="body" idx="1"/>
          </p:nvPr>
        </p:nvSpPr>
        <p:spPr bwMode="auto">
          <a:xfrm>
            <a:off x="300037" y="1415143"/>
            <a:ext cx="11591925" cy="4417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Texte du masque (pour passer aux autres styles de texte de la présentation (</a:t>
            </a:r>
            <a:r>
              <a:rPr lang="fr-FR" altLang="fr-FR" dirty="0" err="1"/>
              <a:t>pomme+Y</a:t>
            </a:r>
            <a:r>
              <a:rPr lang="fr-FR" altLang="fr-FR" dirty="0"/>
              <a:t>)</a:t>
            </a:r>
          </a:p>
          <a:p>
            <a:pPr lvl="1"/>
            <a:r>
              <a:rPr lang="fr-FR" altLang="fr-FR" dirty="0"/>
              <a:t>Deuxième niveau</a:t>
            </a:r>
          </a:p>
          <a:p>
            <a:pPr lvl="2"/>
            <a:r>
              <a:rPr lang="fr-FR" altLang="fr-FR" dirty="0"/>
              <a:t>Troisième niveau</a:t>
            </a:r>
          </a:p>
          <a:p>
            <a:pPr lvl="3"/>
            <a:r>
              <a:rPr lang="fr-FR" altLang="fr-FR" dirty="0"/>
              <a:t>Quatrième niveau</a:t>
            </a:r>
          </a:p>
          <a:p>
            <a:pPr lvl="4"/>
            <a:r>
              <a:rPr lang="fr-FR" altLang="fr-FR" dirty="0"/>
              <a:t>Cinquième niveau</a:t>
            </a:r>
          </a:p>
        </p:txBody>
      </p:sp>
      <p:pic>
        <p:nvPicPr>
          <p:cNvPr id="3" name="Image 2">
            <a:extLst>
              <a:ext uri="{FF2B5EF4-FFF2-40B4-BE49-F238E27FC236}">
                <a16:creationId xmlns:a16="http://schemas.microsoft.com/office/drawing/2014/main" id="{BFB6DDD0-19CC-4715-CC85-F6EB015D3944}"/>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cxnSp>
        <p:nvCxnSpPr>
          <p:cNvPr id="23" name="Straight Connector 2">
            <a:extLst>
              <a:ext uri="{FF2B5EF4-FFF2-40B4-BE49-F238E27FC236}">
                <a16:creationId xmlns:a16="http://schemas.microsoft.com/office/drawing/2014/main" id="{7A10451D-2C54-46D8-08B1-C72D3F642F31}"/>
              </a:ext>
            </a:extLst>
          </p:cNvPr>
          <p:cNvCxnSpPr/>
          <p:nvPr userDrawn="1"/>
        </p:nvCxnSpPr>
        <p:spPr>
          <a:xfrm>
            <a:off x="10816715" y="6370525"/>
            <a:ext cx="0" cy="381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Connecteur droit 23">
            <a:extLst>
              <a:ext uri="{FF2B5EF4-FFF2-40B4-BE49-F238E27FC236}">
                <a16:creationId xmlns:a16="http://schemas.microsoft.com/office/drawing/2014/main" id="{D38AA93B-6462-D266-79F0-26381A415162}"/>
              </a:ext>
            </a:extLst>
          </p:cNvPr>
          <p:cNvCxnSpPr/>
          <p:nvPr userDrawn="1"/>
        </p:nvCxnSpPr>
        <p:spPr>
          <a:xfrm>
            <a:off x="10557845" y="6322533"/>
            <a:ext cx="0" cy="418476"/>
          </a:xfrm>
          <a:prstGeom prst="line">
            <a:avLst/>
          </a:prstGeom>
          <a:ln>
            <a:solidFill>
              <a:srgbClr val="7A5C1D"/>
            </a:solidFill>
          </a:ln>
        </p:spPr>
        <p:style>
          <a:lnRef idx="1">
            <a:schemeClr val="accent1"/>
          </a:lnRef>
          <a:fillRef idx="0">
            <a:schemeClr val="accent1"/>
          </a:fillRef>
          <a:effectRef idx="0">
            <a:schemeClr val="accent1"/>
          </a:effectRef>
          <a:fontRef idx="minor">
            <a:schemeClr val="tx1"/>
          </a:fontRef>
        </p:style>
      </p:cxnSp>
      <p:pic>
        <p:nvPicPr>
          <p:cNvPr id="5" name="Image 4">
            <a:extLst>
              <a:ext uri="{FF2B5EF4-FFF2-40B4-BE49-F238E27FC236}">
                <a16:creationId xmlns:a16="http://schemas.microsoft.com/office/drawing/2014/main" id="{31A2CE70-FB07-B639-D1DC-34F0B373E134}"/>
              </a:ext>
            </a:extLst>
          </p:cNvPr>
          <p:cNvPicPr>
            <a:picLocks noChangeAspect="1"/>
          </p:cNvPicPr>
          <p:nvPr userDrawn="1"/>
        </p:nvPicPr>
        <p:blipFill>
          <a:blip r:embed="rId18">
            <a:biLevel thresh="75000"/>
          </a:blip>
          <a:srcRect b="26060"/>
          <a:stretch/>
        </p:blipFill>
        <p:spPr>
          <a:xfrm>
            <a:off x="10816715" y="6438487"/>
            <a:ext cx="973899" cy="208829"/>
          </a:xfrm>
          <a:prstGeom prst="rect">
            <a:avLst/>
          </a:prstGeom>
        </p:spPr>
      </p:pic>
      <p:pic>
        <p:nvPicPr>
          <p:cNvPr id="2050" name="Picture 2" descr="Michelin Logo PNG Transparent &amp; SVG Vector - Freebie Supply">
            <a:extLst>
              <a:ext uri="{FF2B5EF4-FFF2-40B4-BE49-F238E27FC236}">
                <a16:creationId xmlns:a16="http://schemas.microsoft.com/office/drawing/2014/main" id="{DC3005ED-D5FE-40E4-CAFD-DFAADBFA3AFA}"/>
              </a:ext>
            </a:extLst>
          </p:cNvPr>
          <p:cNvPicPr>
            <a:picLocks noChangeAspect="1" noChangeArrowheads="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8993021" y="6370525"/>
            <a:ext cx="1305955" cy="3368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2794004"/>
      </p:ext>
    </p:extLst>
  </p:cSld>
  <p:clrMap bg1="lt1" tx1="dk1" bg2="lt2" tx2="dk2" accent1="accent1" accent2="accent2" accent3="accent3" accent4="accent4" accent5="accent5" accent6="accent6" hlink="hlink" folHlink="folHlink"/>
  <p:sldLayoutIdLst>
    <p:sldLayoutId id="2147483687" r:id="rId1"/>
    <p:sldLayoutId id="2147483662" r:id="rId2"/>
    <p:sldLayoutId id="2147483663" r:id="rId3"/>
    <p:sldLayoutId id="2147483661" r:id="rId4"/>
    <p:sldLayoutId id="2147483705" r:id="rId5"/>
    <p:sldLayoutId id="2147483706" r:id="rId6"/>
    <p:sldLayoutId id="2147483688" r:id="rId7"/>
    <p:sldLayoutId id="2147483689" r:id="rId8"/>
    <p:sldLayoutId id="2147483697" r:id="rId9"/>
    <p:sldLayoutId id="2147483690" r:id="rId10"/>
    <p:sldLayoutId id="2147483701" r:id="rId11"/>
    <p:sldLayoutId id="2147483702" r:id="rId12"/>
    <p:sldLayoutId id="2147483713" r:id="rId13"/>
    <p:sldLayoutId id="2147483714" r:id="rId14"/>
    <p:sldLayoutId id="2147483715" r:id="rId15"/>
  </p:sldLayoutIdLst>
  <p:txStyles>
    <p:title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01" userDrawn="1">
          <p15:clr>
            <a:srgbClr val="F26B43"/>
          </p15:clr>
        </p15:guide>
        <p15:guide id="2" pos="189" userDrawn="1">
          <p15:clr>
            <a:srgbClr val="F26B43"/>
          </p15:clr>
        </p15:guide>
        <p15:guide id="3" pos="7491" userDrawn="1">
          <p15:clr>
            <a:srgbClr val="F26B43"/>
          </p15:clr>
        </p15:guide>
        <p15:guide id="4" orient="horz" pos="300" userDrawn="1">
          <p15:clr>
            <a:srgbClr val="F26B43"/>
          </p15:clr>
        </p15:guide>
        <p15:guide id="5" orient="horz" pos="36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3.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5.xml"/><Relationship Id="rId7" Type="http://schemas.microsoft.com/office/2007/relationships/hdphoto" Target="../media/hdphoto2.wdp"/><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1.png"/><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video" Target="../media/media3.mp4"/><Relationship Id="rId1" Type="http://schemas.microsoft.com/office/2007/relationships/media" Target="../media/media3.mp4"/><Relationship Id="rId6" Type="http://schemas.microsoft.com/office/2007/relationships/hdphoto" Target="../media/hdphoto2.wdp"/><Relationship Id="rId5" Type="http://schemas.openxmlformats.org/officeDocument/2006/relationships/image" Target="../media/image11.pn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5.xml"/><Relationship Id="rId6" Type="http://schemas.openxmlformats.org/officeDocument/2006/relationships/image" Target="../media/image13.png"/><Relationship Id="rId5" Type="http://schemas.openxmlformats.org/officeDocument/2006/relationships/image" Target="../media/image21.png"/><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8.png"/><Relationship Id="rId1" Type="http://schemas.openxmlformats.org/officeDocument/2006/relationships/slideLayout" Target="../slideLayouts/slideLayout15.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2.png"/><Relationship Id="rId1" Type="http://schemas.openxmlformats.org/officeDocument/2006/relationships/slideLayout" Target="../slideLayouts/slideLayout15.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video" Target="../media/media4.mp4"/><Relationship Id="rId1" Type="http://schemas.microsoft.com/office/2007/relationships/media" Target="../media/media4.mp4"/><Relationship Id="rId5" Type="http://schemas.openxmlformats.org/officeDocument/2006/relationships/image" Target="../media/image25.png"/><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15.xml"/><Relationship Id="rId7" Type="http://schemas.openxmlformats.org/officeDocument/2006/relationships/image" Target="../media/image2.png"/><Relationship Id="rId2" Type="http://schemas.openxmlformats.org/officeDocument/2006/relationships/video" Target="../media/media1.mp4"/><Relationship Id="rId1" Type="http://schemas.microsoft.com/office/2007/relationships/media" Target="../media/media1.mp4"/><Relationship Id="rId6" Type="http://schemas.microsoft.com/office/2007/relationships/hdphoto" Target="../media/hdphoto2.wdp"/><Relationship Id="rId5" Type="http://schemas.openxmlformats.org/officeDocument/2006/relationships/image" Target="../media/image11.png"/><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9.png"/><Relationship Id="rId1" Type="http://schemas.openxmlformats.org/officeDocument/2006/relationships/slideLayout" Target="../slideLayouts/slideLayout15.xml"/><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2.png"/><Relationship Id="rId1" Type="http://schemas.openxmlformats.org/officeDocument/2006/relationships/slideLayout" Target="../slideLayouts/slideLayout15.xml"/><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microsoft.com/office/2007/relationships/media" Target="../media/media5.mp4"/><Relationship Id="rId1" Type="http://schemas.openxmlformats.org/officeDocument/2006/relationships/video" Target="NULL" TargetMode="External"/><Relationship Id="rId5" Type="http://schemas.openxmlformats.org/officeDocument/2006/relationships/image" Target="../media/image28.png"/><Relationship Id="rId4" Type="http://schemas.openxmlformats.org/officeDocument/2006/relationships/image" Target="../media/image27.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9.png"/><Relationship Id="rId1" Type="http://schemas.openxmlformats.org/officeDocument/2006/relationships/slideLayout" Target="../slideLayouts/slideLayout15.xml"/><Relationship Id="rId5" Type="http://schemas.openxmlformats.org/officeDocument/2006/relationships/image" Target="../media/image30.png"/><Relationship Id="rId4" Type="http://schemas.openxmlformats.org/officeDocument/2006/relationships/image" Target="../media/image29.png"/></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9.png"/><Relationship Id="rId1" Type="http://schemas.openxmlformats.org/officeDocument/2006/relationships/slideLayout" Target="../slideLayouts/slideLayout15.xml"/><Relationship Id="rId5" Type="http://schemas.openxmlformats.org/officeDocument/2006/relationships/image" Target="../media/image22.png"/><Relationship Id="rId4" Type="http://schemas.openxmlformats.org/officeDocument/2006/relationships/image" Target="../media/image30.png"/></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1.png"/><Relationship Id="rId1" Type="http://schemas.openxmlformats.org/officeDocument/2006/relationships/slideLayout" Target="../slideLayouts/slideLayout1.xml"/><Relationship Id="rId4" Type="http://schemas.openxmlformats.org/officeDocument/2006/relationships/image" Target="../media/image3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2.png"/><Relationship Id="rId1" Type="http://schemas.openxmlformats.org/officeDocument/2006/relationships/slideLayout" Target="../slideLayouts/slideLayout15.xml"/><Relationship Id="rId5" Type="http://schemas.microsoft.com/office/2007/relationships/hdphoto" Target="../media/hdphoto2.wdp"/><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B595FDCA-4943-E2B7-7814-CA9DE95637DB}"/>
              </a:ext>
            </a:extLst>
          </p:cNvPr>
          <p:cNvPicPr>
            <a:picLocks noChangeAspect="1"/>
          </p:cNvPicPr>
          <p:nvPr/>
        </p:nvPicPr>
        <p:blipFill>
          <a:blip r:embed="rId2"/>
          <a:stretch>
            <a:fillRect/>
          </a:stretch>
        </p:blipFill>
        <p:spPr>
          <a:xfrm>
            <a:off x="0" y="-1186426"/>
            <a:ext cx="12192000" cy="8128000"/>
          </a:xfrm>
          <a:prstGeom prst="rect">
            <a:avLst/>
          </a:prstGeom>
        </p:spPr>
      </p:pic>
      <p:sp>
        <p:nvSpPr>
          <p:cNvPr id="15" name="Rectangle 14">
            <a:extLst>
              <a:ext uri="{FF2B5EF4-FFF2-40B4-BE49-F238E27FC236}">
                <a16:creationId xmlns:a16="http://schemas.microsoft.com/office/drawing/2014/main" id="{C80F01FC-3318-14D5-07AC-101D4B930F25}"/>
              </a:ext>
            </a:extLst>
          </p:cNvPr>
          <p:cNvSpPr/>
          <p:nvPr/>
        </p:nvSpPr>
        <p:spPr>
          <a:xfrm>
            <a:off x="0" y="0"/>
            <a:ext cx="12192000" cy="6941574"/>
          </a:xfrm>
          <a:prstGeom prst="rect">
            <a:avLst/>
          </a:prstGeom>
          <a:solidFill>
            <a:schemeClr val="tx1">
              <a:lumMod val="95000"/>
              <a:lumOff val="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CEB37665-B4C5-4940-AD9E-D67FEF433DEF}"/>
              </a:ext>
            </a:extLst>
          </p:cNvPr>
          <p:cNvSpPr/>
          <p:nvPr/>
        </p:nvSpPr>
        <p:spPr>
          <a:xfrm>
            <a:off x="114796" y="2490206"/>
            <a:ext cx="8888820" cy="1938992"/>
          </a:xfrm>
          <a:prstGeom prst="rect">
            <a:avLst/>
          </a:prstGeom>
        </p:spPr>
        <p:txBody>
          <a:bodyPr wrap="square">
            <a:spAutoFit/>
          </a:bodyPr>
          <a:lstStyle/>
          <a:p>
            <a:pPr lvl="0" eaLnBrk="0" fontAlgn="base" hangingPunct="0">
              <a:spcBef>
                <a:spcPct val="0"/>
              </a:spcBef>
              <a:spcAft>
                <a:spcPct val="0"/>
              </a:spcAft>
              <a:defRPr/>
            </a:pPr>
            <a:r>
              <a:rPr lang="fr-FR" sz="4000" b="1" dirty="0">
                <a:solidFill>
                  <a:schemeClr val="bg1"/>
                </a:solidFill>
                <a:latin typeface="Georgia" panose="02040502050405020303" pitchFamily="18" charset="0"/>
              </a:rPr>
              <a:t>CAMPAGNE TV </a:t>
            </a:r>
            <a:br>
              <a:rPr lang="fr-FR" sz="4000" b="1" dirty="0">
                <a:solidFill>
                  <a:schemeClr val="bg1"/>
                </a:solidFill>
                <a:latin typeface="Georgia" panose="02040502050405020303" pitchFamily="18" charset="0"/>
              </a:rPr>
            </a:br>
            <a:r>
              <a:rPr lang="fr-FR" sz="4000" b="1" dirty="0">
                <a:solidFill>
                  <a:schemeClr val="bg1"/>
                </a:solidFill>
                <a:latin typeface="Georgia" panose="02040502050405020303" pitchFamily="18" charset="0"/>
              </a:rPr>
              <a:t>EUROMASTER</a:t>
            </a:r>
            <a:br>
              <a:rPr lang="fr-FR" sz="4000" b="1" dirty="0">
                <a:solidFill>
                  <a:schemeClr val="bg1"/>
                </a:solidFill>
                <a:latin typeface="Georgia" panose="02040502050405020303" pitchFamily="18" charset="0"/>
              </a:rPr>
            </a:br>
            <a:r>
              <a:rPr lang="fr-FR" sz="4000" b="1" dirty="0">
                <a:solidFill>
                  <a:schemeClr val="bg1"/>
                </a:solidFill>
                <a:latin typeface="Georgia" panose="02040502050405020303" pitchFamily="18" charset="0"/>
              </a:rPr>
              <a:t>&amp; MICHELIN</a:t>
            </a:r>
          </a:p>
        </p:txBody>
      </p:sp>
      <p:pic>
        <p:nvPicPr>
          <p:cNvPr id="13" name="Picture 2" descr="Le Nouveau Belier I L&amp;#39;agence">
            <a:extLst>
              <a:ext uri="{FF2B5EF4-FFF2-40B4-BE49-F238E27FC236}">
                <a16:creationId xmlns:a16="http://schemas.microsoft.com/office/drawing/2014/main" id="{9FC90899-A800-4069-BD5B-97432CC4E0B9}"/>
              </a:ext>
            </a:extLst>
          </p:cNvPr>
          <p:cNvPicPr>
            <a:picLocks noChangeAspect="1" noChangeArrowheads="1"/>
          </p:cNvPicPr>
          <p:nvPr/>
        </p:nvPicPr>
        <p:blipFill>
          <a:blip r:embed="rId3">
            <a:biLevel thresh="25000"/>
            <a:extLst>
              <a:ext uri="{BEBA8EAE-BF5A-486C-A8C5-ECC9F3942E4B}">
                <a14:imgProps xmlns:a14="http://schemas.microsoft.com/office/drawing/2010/main">
                  <a14:imgLayer r:embed="rId4">
                    <a14:imgEffect>
                      <a14:saturation sat="400000"/>
                    </a14:imgEffect>
                    <a14:imgEffect>
                      <a14:brightnessContrast bright="-40000"/>
                    </a14:imgEffect>
                  </a14:imgLayer>
                </a14:imgProps>
              </a:ext>
              <a:ext uri="{28A0092B-C50C-407E-A947-70E740481C1C}">
                <a14:useLocalDpi xmlns:a14="http://schemas.microsoft.com/office/drawing/2010/main"/>
              </a:ext>
            </a:extLst>
          </a:blip>
          <a:srcRect/>
          <a:stretch>
            <a:fillRect/>
          </a:stretch>
        </p:blipFill>
        <p:spPr bwMode="auto">
          <a:xfrm>
            <a:off x="7669763" y="3811037"/>
            <a:ext cx="4899650" cy="27254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58790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8AE5AD2E-19EE-7309-AE68-889F39C5EB2F}"/>
              </a:ext>
            </a:extLst>
          </p:cNvPr>
          <p:cNvPicPr>
            <a:picLocks noChangeAspect="1"/>
          </p:cNvPicPr>
          <p:nvPr/>
        </p:nvPicPr>
        <p:blipFill>
          <a:blip r:embed="rId4"/>
          <a:stretch>
            <a:fillRect/>
          </a:stretch>
        </p:blipFill>
        <p:spPr>
          <a:xfrm>
            <a:off x="0" y="0"/>
            <a:ext cx="12192000" cy="6858000"/>
          </a:xfrm>
          <a:prstGeom prst="rect">
            <a:avLst/>
          </a:prstGeom>
        </p:spPr>
      </p:pic>
      <p:pic>
        <p:nvPicPr>
          <p:cNvPr id="5" name="Professional_Mode_Peux_tu_m_animer_ce_visuel_en_fa">
            <a:hlinkClick r:id="" action="ppaction://media"/>
            <a:extLst>
              <a:ext uri="{FF2B5EF4-FFF2-40B4-BE49-F238E27FC236}">
                <a16:creationId xmlns:a16="http://schemas.microsoft.com/office/drawing/2014/main" id="{7159FA72-6F22-6D84-39A2-51F13E19F78A}"/>
              </a:ext>
            </a:extLst>
          </p:cNvPr>
          <p:cNvPicPr>
            <a:picLocks noChangeAspect="1"/>
          </p:cNvPicPr>
          <p:nvPr>
            <a:videoFile r:link="rId2"/>
            <p:extLst>
              <p:ext uri="{DAA4B4D4-6D71-4841-9C94-3DE7FCFB9230}">
                <p14:media xmlns:p14="http://schemas.microsoft.com/office/powerpoint/2010/main" r:embed="rId1"/>
              </p:ext>
            </p:extLst>
          </p:nvPr>
        </p:nvPicPr>
        <p:blipFill>
          <a:blip r:embed="rId5">
            <a:lum bright="-20000" contrast="-40000"/>
          </a:blip>
          <a:stretch>
            <a:fillRect/>
          </a:stretch>
        </p:blipFill>
        <p:spPr>
          <a:xfrm>
            <a:off x="0" y="-35575"/>
            <a:ext cx="12196587" cy="6929150"/>
          </a:xfrm>
          <a:prstGeom prst="rect">
            <a:avLst/>
          </a:prstGeom>
        </p:spPr>
      </p:pic>
      <p:sp>
        <p:nvSpPr>
          <p:cNvPr id="7" name="Rectangle 6"/>
          <p:cNvSpPr/>
          <p:nvPr/>
        </p:nvSpPr>
        <p:spPr>
          <a:xfrm>
            <a:off x="1844005" y="2525121"/>
            <a:ext cx="7771969" cy="769441"/>
          </a:xfrm>
          <a:prstGeom prst="rect">
            <a:avLst/>
          </a:prstGeom>
        </p:spPr>
        <p:txBody>
          <a:bodyPr wrap="square">
            <a:spAutoFit/>
          </a:bodyPr>
          <a:lstStyle/>
          <a:p>
            <a:pPr algn="ctr"/>
            <a:r>
              <a:rPr lang="en-US" sz="4400" spc="-150" dirty="0">
                <a:solidFill>
                  <a:schemeClr val="bg1"/>
                </a:solidFill>
                <a:latin typeface="Calvert MT Std" panose="02040504020105020204" pitchFamily="18" charset="0"/>
              </a:rPr>
              <a:t>PARTIS PRIS</a:t>
            </a:r>
          </a:p>
        </p:txBody>
      </p:sp>
      <p:pic>
        <p:nvPicPr>
          <p:cNvPr id="15" name="Picture 2" descr="Le Nouveau Belier I L&amp;#39;agence">
            <a:extLst>
              <a:ext uri="{FF2B5EF4-FFF2-40B4-BE49-F238E27FC236}">
                <a16:creationId xmlns:a16="http://schemas.microsoft.com/office/drawing/2014/main" id="{6306E0C0-77E1-408F-94DB-806952EB9542}"/>
              </a:ext>
            </a:extLst>
          </p:cNvPr>
          <p:cNvPicPr>
            <a:picLocks noChangeAspect="1" noChangeArrowheads="1"/>
          </p:cNvPicPr>
          <p:nvPr/>
        </p:nvPicPr>
        <p:blipFill>
          <a:blip r:embed="rId6" cstate="screen">
            <a:biLevel thresh="25000"/>
            <a:extLst>
              <a:ext uri="{BEBA8EAE-BF5A-486C-A8C5-ECC9F3942E4B}">
                <a14:imgProps xmlns:a14="http://schemas.microsoft.com/office/drawing/2010/main">
                  <a14:imgLayer r:embed="rId7">
                    <a14:imgEffect>
                      <a14:saturation sat="400000"/>
                    </a14:imgEffect>
                    <a14:imgEffect>
                      <a14:brightnessContrast bright="-40000"/>
                    </a14:imgEffect>
                  </a14:imgLayer>
                </a14:imgProps>
              </a:ext>
              <a:ext uri="{28A0092B-C50C-407E-A947-70E740481C1C}">
                <a14:useLocalDpi xmlns:a14="http://schemas.microsoft.com/office/drawing/2010/main"/>
              </a:ext>
            </a:extLst>
          </a:blip>
          <a:srcRect/>
          <a:stretch>
            <a:fillRect/>
          </a:stretch>
        </p:blipFill>
        <p:spPr bwMode="auto">
          <a:xfrm>
            <a:off x="8595179" y="4207381"/>
            <a:ext cx="3863952" cy="21493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7781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042" fill="hold"/>
                                        <p:tgtEl>
                                          <p:spTgt spid="5"/>
                                        </p:tgtEl>
                                      </p:cBhvr>
                                    </p:cmd>
                                  </p:childTnLst>
                                </p:cTn>
                              </p:par>
                            </p:childTnLst>
                          </p:cTn>
                        </p:par>
                        <p:par>
                          <p:cTn id="7" fill="hold">
                            <p:stCondLst>
                              <p:cond delay="5042"/>
                            </p:stCondLst>
                            <p:childTnLst>
                              <p:par>
                                <p:cTn id="8" presetID="1" presetClass="exit" presetSubtype="0" fill="hold" nodeType="afterEffect">
                                  <p:stCondLst>
                                    <p:cond delay="0"/>
                                  </p:stCondLst>
                                  <p:childTnLst>
                                    <p:set>
                                      <p:cBhvr>
                                        <p:cTn id="9" dur="1" fill="hold">
                                          <p:stCondLst>
                                            <p:cond delay="0"/>
                                          </p:stCondLst>
                                        </p:cTn>
                                        <p:tgtEl>
                                          <p:spTgt spid="5"/>
                                        </p:tgtEl>
                                        <p:attrNameLst>
                                          <p:attrName>style.visibility</p:attrName>
                                        </p:attrNameLst>
                                      </p:cBhvr>
                                      <p:to>
                                        <p:strVal val="hidden"/>
                                      </p:to>
                                    </p:set>
                                    <p:cmd type="call" cmd="stop">
                                      <p:cBhvr>
                                        <p:cTn id="10" dur="1">
                                          <p:stCondLst>
                                            <p:cond delay="0"/>
                                          </p:stCondLst>
                                        </p:cTn>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5"/>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5"/>
                                        </p:tgtEl>
                                      </p:cBhvr>
                                    </p:cmd>
                                  </p:childTnLst>
                                </p:cTn>
                              </p:par>
                            </p:childTnLst>
                          </p:cTn>
                        </p:par>
                      </p:childTnLst>
                    </p:cTn>
                  </p:par>
                </p:childTnLst>
              </p:cTn>
              <p:nextCondLst>
                <p:cond evt="onClick" delay="0">
                  <p:tgtEl>
                    <p:spTgt spid="5"/>
                  </p:tgtEl>
                </p:cond>
              </p:nextCondLst>
            </p:seq>
            <p:video>
              <p:cMediaNode vol="80000">
                <p:cTn id="16" fill="hold" display="0">
                  <p:stCondLst>
                    <p:cond delay="indefinite"/>
                  </p:stCondLst>
                </p:cTn>
                <p:tgtEl>
                  <p:spTgt spid="5"/>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CE2C4A3-3833-4F8E-82EA-ED8ADB4C0745}"/>
              </a:ext>
            </a:extLst>
          </p:cNvPr>
          <p:cNvSpPr txBox="1">
            <a:spLocks noChangeArrowheads="1"/>
          </p:cNvSpPr>
          <p:nvPr/>
        </p:nvSpPr>
        <p:spPr bwMode="auto">
          <a:xfrm>
            <a:off x="1850862" y="2568277"/>
            <a:ext cx="8720494"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defRPr/>
            </a:pPr>
            <a:r>
              <a:rPr lang="fr-FR" sz="3200" dirty="0">
                <a:latin typeface="Georgia" panose="02040502050405020303" pitchFamily="18" charset="0"/>
                <a:ea typeface="Tahoma" panose="020B0604030504040204" pitchFamily="34" charset="0"/>
                <a:cs typeface="Tahoma" panose="020B0604030504040204" pitchFamily="34" charset="0"/>
              </a:rPr>
              <a:t>Souligner l'association de deux marques fortes, </a:t>
            </a:r>
            <a:r>
              <a:rPr lang="fr-FR" sz="3200" b="1" dirty="0">
                <a:latin typeface="Georgia" panose="02040502050405020303" pitchFamily="18" charset="0"/>
                <a:ea typeface="Tahoma" panose="020B0604030504040204" pitchFamily="34" charset="0"/>
                <a:cs typeface="Tahoma" panose="020B0604030504040204" pitchFamily="34" charset="0"/>
              </a:rPr>
              <a:t>Euromaster comme le meilleur choix pour l’entretien de son véhicule et Michelin comme symbole de la qualité et de la sécurité.</a:t>
            </a:r>
          </a:p>
        </p:txBody>
      </p:sp>
      <p:sp>
        <p:nvSpPr>
          <p:cNvPr id="2" name="Rectangle 3">
            <a:extLst>
              <a:ext uri="{FF2B5EF4-FFF2-40B4-BE49-F238E27FC236}">
                <a16:creationId xmlns:a16="http://schemas.microsoft.com/office/drawing/2014/main" id="{FB458D05-D364-7A9D-F3A4-172C954C7FCC}"/>
              </a:ext>
            </a:extLst>
          </p:cNvPr>
          <p:cNvSpPr txBox="1">
            <a:spLocks noChangeArrowheads="1"/>
          </p:cNvSpPr>
          <p:nvPr/>
        </p:nvSpPr>
        <p:spPr bwMode="auto">
          <a:xfrm rot="16200000">
            <a:off x="-934743" y="1246389"/>
            <a:ext cx="3291269"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r" eaLnBrk="1" hangingPunct="1">
              <a:defRPr/>
            </a:pPr>
            <a:r>
              <a:rPr lang="en-US" sz="3200" b="1" dirty="0">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rPr>
              <a:t>PARTIS PRIS #1</a:t>
            </a:r>
            <a:endParaRPr lang="fr-FR" sz="3200" b="1" dirty="0">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6074433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CE2C4A3-3833-4F8E-82EA-ED8ADB4C0745}"/>
              </a:ext>
            </a:extLst>
          </p:cNvPr>
          <p:cNvSpPr txBox="1">
            <a:spLocks noChangeArrowheads="1"/>
          </p:cNvSpPr>
          <p:nvPr/>
        </p:nvSpPr>
        <p:spPr bwMode="auto">
          <a:xfrm>
            <a:off x="1850862" y="2568277"/>
            <a:ext cx="8201025"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defRPr/>
            </a:pPr>
            <a:r>
              <a:rPr lang="fr-FR" sz="3200" dirty="0">
                <a:latin typeface="Georgia" panose="02040502050405020303" pitchFamily="18" charset="0"/>
                <a:ea typeface="Tahoma" panose="020B0604030504040204" pitchFamily="34" charset="0"/>
                <a:cs typeface="Tahoma" panose="020B0604030504040204" pitchFamily="34" charset="0"/>
              </a:rPr>
              <a:t>Développer un concept publicitaire</a:t>
            </a:r>
          </a:p>
          <a:p>
            <a:pPr algn="l" eaLnBrk="1" hangingPunct="1">
              <a:defRPr/>
            </a:pPr>
            <a:r>
              <a:rPr lang="fr-FR" sz="3200" b="1" dirty="0">
                <a:latin typeface="Georgia" panose="02040502050405020303" pitchFamily="18" charset="0"/>
                <a:ea typeface="Tahoma" panose="020B0604030504040204" pitchFamily="34" charset="0"/>
                <a:cs typeface="Tahoma" panose="020B0604030504040204" pitchFamily="34" charset="0"/>
              </a:rPr>
              <a:t>qui à la fois assure l’émergence et nourrit l’image des 2 marques</a:t>
            </a:r>
          </a:p>
        </p:txBody>
      </p:sp>
      <p:sp>
        <p:nvSpPr>
          <p:cNvPr id="2" name="Rectangle 3">
            <a:extLst>
              <a:ext uri="{FF2B5EF4-FFF2-40B4-BE49-F238E27FC236}">
                <a16:creationId xmlns:a16="http://schemas.microsoft.com/office/drawing/2014/main" id="{FB458D05-D364-7A9D-F3A4-172C954C7FCC}"/>
              </a:ext>
            </a:extLst>
          </p:cNvPr>
          <p:cNvSpPr txBox="1">
            <a:spLocks noChangeArrowheads="1"/>
          </p:cNvSpPr>
          <p:nvPr/>
        </p:nvSpPr>
        <p:spPr bwMode="auto">
          <a:xfrm rot="16200000">
            <a:off x="-934743" y="1246389"/>
            <a:ext cx="3291269"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r" eaLnBrk="1" hangingPunct="1">
              <a:defRPr/>
            </a:pPr>
            <a:r>
              <a:rPr lang="en-US" sz="3200" b="1" dirty="0">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rPr>
              <a:t>PARTIS PRIS #2</a:t>
            </a:r>
            <a:endParaRPr lang="fr-FR" sz="3200" b="1" dirty="0">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6093372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CE2C4A3-3833-4F8E-82EA-ED8ADB4C0745}"/>
              </a:ext>
            </a:extLst>
          </p:cNvPr>
          <p:cNvSpPr txBox="1">
            <a:spLocks noChangeArrowheads="1"/>
          </p:cNvSpPr>
          <p:nvPr/>
        </p:nvSpPr>
        <p:spPr bwMode="auto">
          <a:xfrm>
            <a:off x="1634731" y="2601528"/>
            <a:ext cx="8201025"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defRPr/>
            </a:pPr>
            <a:r>
              <a:rPr lang="fr-FR" sz="3200" b="1" dirty="0">
                <a:latin typeface="Georgia" panose="02040502050405020303" pitchFamily="18" charset="0"/>
                <a:ea typeface="Tahoma" panose="020B0604030504040204" pitchFamily="34" charset="0"/>
                <a:cs typeface="Tahoma" panose="020B0604030504040204" pitchFamily="34" charset="0"/>
              </a:rPr>
              <a:t>Un script qui assure de la connivence et renforce la proximité avec les 2 marques </a:t>
            </a:r>
            <a:r>
              <a:rPr lang="fr-FR" sz="3200" dirty="0">
                <a:latin typeface="Georgia" panose="02040502050405020303" pitchFamily="18" charset="0"/>
                <a:ea typeface="Tahoma" panose="020B0604030504040204" pitchFamily="34" charset="0"/>
                <a:cs typeface="Tahoma" panose="020B0604030504040204" pitchFamily="34" charset="0"/>
              </a:rPr>
              <a:t>contribuant à améliorer la notoriété qualifiée.</a:t>
            </a:r>
          </a:p>
        </p:txBody>
      </p:sp>
      <p:sp>
        <p:nvSpPr>
          <p:cNvPr id="2" name="Rectangle 3">
            <a:extLst>
              <a:ext uri="{FF2B5EF4-FFF2-40B4-BE49-F238E27FC236}">
                <a16:creationId xmlns:a16="http://schemas.microsoft.com/office/drawing/2014/main" id="{FB458D05-D364-7A9D-F3A4-172C954C7FCC}"/>
              </a:ext>
            </a:extLst>
          </p:cNvPr>
          <p:cNvSpPr txBox="1">
            <a:spLocks noChangeArrowheads="1"/>
          </p:cNvSpPr>
          <p:nvPr/>
        </p:nvSpPr>
        <p:spPr bwMode="auto">
          <a:xfrm rot="16200000">
            <a:off x="-934743" y="1246389"/>
            <a:ext cx="3291269"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r" eaLnBrk="1" hangingPunct="1">
              <a:defRPr/>
            </a:pPr>
            <a:r>
              <a:rPr lang="en-US" sz="3200" b="1" dirty="0">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rPr>
              <a:t>PARTIS PRIS #3</a:t>
            </a:r>
            <a:endParaRPr lang="fr-FR" sz="3200" b="1" dirty="0">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3635449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rofessional_Mode_16x9_peux_tu_me_faire_une_sequence_vi">
            <a:hlinkClick r:id="" action="ppaction://media"/>
            <a:extLst>
              <a:ext uri="{FF2B5EF4-FFF2-40B4-BE49-F238E27FC236}">
                <a16:creationId xmlns:a16="http://schemas.microsoft.com/office/drawing/2014/main" id="{C7CF2B38-6EC0-2C80-F8E8-F6150F16DE7E}"/>
              </a:ext>
            </a:extLst>
          </p:cNvPr>
          <p:cNvPicPr>
            <a:picLocks noChangeAspect="1"/>
          </p:cNvPicPr>
          <p:nvPr>
            <a:videoFile r:link="rId2"/>
            <p:extLst>
              <p:ext uri="{DAA4B4D4-6D71-4841-9C94-3DE7FCFB9230}">
                <p14:media xmlns:p14="http://schemas.microsoft.com/office/powerpoint/2010/main" r:embed="rId1"/>
              </p:ext>
            </p:extLst>
          </p:nvPr>
        </p:nvPicPr>
        <p:blipFill>
          <a:blip r:embed="rId4">
            <a:lum bright="-40000" contrast="-40000"/>
          </a:blip>
          <a:stretch>
            <a:fillRect/>
          </a:stretch>
        </p:blipFill>
        <p:spPr>
          <a:xfrm>
            <a:off x="0" y="0"/>
            <a:ext cx="12192000" cy="6858000"/>
          </a:xfrm>
          <a:prstGeom prst="rect">
            <a:avLst/>
          </a:prstGeom>
        </p:spPr>
      </p:pic>
      <p:sp>
        <p:nvSpPr>
          <p:cNvPr id="7" name="Rectangle 6"/>
          <p:cNvSpPr/>
          <p:nvPr/>
        </p:nvSpPr>
        <p:spPr>
          <a:xfrm>
            <a:off x="1844005" y="2525121"/>
            <a:ext cx="7771969" cy="1446550"/>
          </a:xfrm>
          <a:prstGeom prst="rect">
            <a:avLst/>
          </a:prstGeom>
        </p:spPr>
        <p:txBody>
          <a:bodyPr wrap="square">
            <a:spAutoFit/>
          </a:bodyPr>
          <a:lstStyle/>
          <a:p>
            <a:pPr algn="ctr"/>
            <a:r>
              <a:rPr lang="en-US" sz="4400" spc="-150" dirty="0">
                <a:solidFill>
                  <a:schemeClr val="bg1"/>
                </a:solidFill>
                <a:latin typeface="Calvert MT Std" panose="02040504020105020204" pitchFamily="18" charset="0"/>
              </a:rPr>
              <a:t>CREATION</a:t>
            </a:r>
            <a:br>
              <a:rPr lang="en-US" sz="4400" spc="-150" dirty="0">
                <a:solidFill>
                  <a:schemeClr val="bg1"/>
                </a:solidFill>
                <a:latin typeface="Calvert MT Std" panose="02040504020105020204" pitchFamily="18" charset="0"/>
              </a:rPr>
            </a:br>
            <a:r>
              <a:rPr lang="en-US" sz="4400" spc="-150" dirty="0">
                <a:solidFill>
                  <a:schemeClr val="bg1"/>
                </a:solidFill>
                <a:latin typeface="Calvert MT Std" panose="02040504020105020204" pitchFamily="18" charset="0"/>
              </a:rPr>
              <a:t>Film 20/25s</a:t>
            </a:r>
          </a:p>
        </p:txBody>
      </p:sp>
      <p:pic>
        <p:nvPicPr>
          <p:cNvPr id="15" name="Picture 2" descr="Le Nouveau Belier I L&amp;#39;agence">
            <a:extLst>
              <a:ext uri="{FF2B5EF4-FFF2-40B4-BE49-F238E27FC236}">
                <a16:creationId xmlns:a16="http://schemas.microsoft.com/office/drawing/2014/main" id="{6306E0C0-77E1-408F-94DB-806952EB9542}"/>
              </a:ext>
            </a:extLst>
          </p:cNvPr>
          <p:cNvPicPr>
            <a:picLocks noChangeAspect="1" noChangeArrowheads="1"/>
          </p:cNvPicPr>
          <p:nvPr/>
        </p:nvPicPr>
        <p:blipFill>
          <a:blip r:embed="rId5" cstate="screen">
            <a:biLevel thresh="25000"/>
            <a:extLst>
              <a:ext uri="{BEBA8EAE-BF5A-486C-A8C5-ECC9F3942E4B}">
                <a14:imgProps xmlns:a14="http://schemas.microsoft.com/office/drawing/2010/main">
                  <a14:imgLayer r:embed="rId6">
                    <a14:imgEffect>
                      <a14:saturation sat="400000"/>
                    </a14:imgEffect>
                    <a14:imgEffect>
                      <a14:brightnessContrast bright="-40000"/>
                    </a14:imgEffect>
                  </a14:imgLayer>
                </a14:imgProps>
              </a:ext>
              <a:ext uri="{28A0092B-C50C-407E-A947-70E740481C1C}">
                <a14:useLocalDpi xmlns:a14="http://schemas.microsoft.com/office/drawing/2010/main"/>
              </a:ext>
            </a:extLst>
          </a:blip>
          <a:srcRect/>
          <a:stretch>
            <a:fillRect/>
          </a:stretch>
        </p:blipFill>
        <p:spPr bwMode="auto">
          <a:xfrm>
            <a:off x="7073950" y="3716959"/>
            <a:ext cx="3863952" cy="21493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7109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04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D9F6B5-4A4B-0248-F8BC-C027B9EC71CA}"/>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2401ACE3-F2CA-50EC-32AE-8AF27BF8C27F}"/>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a:extLst>
              <a:ext uri="{FF2B5EF4-FFF2-40B4-BE49-F238E27FC236}">
                <a16:creationId xmlns:a16="http://schemas.microsoft.com/office/drawing/2014/main" id="{2427B7B9-DF86-C24C-74B8-0A3D18575662}"/>
              </a:ext>
            </a:extLst>
          </p:cNvPr>
          <p:cNvPicPr>
            <a:picLocks noChangeAspect="1"/>
          </p:cNvPicPr>
          <p:nvPr/>
        </p:nvPicPr>
        <p:blipFill>
          <a:blip r:embed="rId2"/>
          <a:srcRect l="1203" t="8932" b="42339"/>
          <a:stretch>
            <a:fillRect/>
          </a:stretch>
        </p:blipFill>
        <p:spPr>
          <a:xfrm>
            <a:off x="0" y="0"/>
            <a:ext cx="6857998" cy="5073805"/>
          </a:xfrm>
          <a:prstGeom prst="rect">
            <a:avLst/>
          </a:prstGeom>
        </p:spPr>
      </p:pic>
      <p:sp>
        <p:nvSpPr>
          <p:cNvPr id="9" name="Rectangle 8">
            <a:extLst>
              <a:ext uri="{FF2B5EF4-FFF2-40B4-BE49-F238E27FC236}">
                <a16:creationId xmlns:a16="http://schemas.microsoft.com/office/drawing/2014/main" id="{4E2A664B-7DF0-9F9E-88EB-8444520178BE}"/>
              </a:ext>
            </a:extLst>
          </p:cNvPr>
          <p:cNvSpPr/>
          <p:nvPr/>
        </p:nvSpPr>
        <p:spPr>
          <a:xfrm>
            <a:off x="6858000" y="4326775"/>
            <a:ext cx="5333999" cy="2531225"/>
          </a:xfrm>
          <a:prstGeom prst="rect">
            <a:avLst/>
          </a:prstGeom>
          <a:solidFill>
            <a:schemeClr val="bg1"/>
          </a:solidFill>
          <a:ln w="3175">
            <a:noFill/>
          </a:ln>
          <a:effectLst>
            <a:outerShdw blurRad="50800" dist="38100" dir="10800000" algn="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ZoneTexte 3">
            <a:extLst>
              <a:ext uri="{FF2B5EF4-FFF2-40B4-BE49-F238E27FC236}">
                <a16:creationId xmlns:a16="http://schemas.microsoft.com/office/drawing/2014/main" id="{A1A4F5FB-81A4-B386-1AF0-EBDE952AA999}"/>
              </a:ext>
            </a:extLst>
          </p:cNvPr>
          <p:cNvSpPr txBox="1"/>
          <p:nvPr/>
        </p:nvSpPr>
        <p:spPr>
          <a:xfrm>
            <a:off x="7024969" y="951452"/>
            <a:ext cx="4343168" cy="1569660"/>
          </a:xfrm>
          <a:prstGeom prst="rect">
            <a:avLst/>
          </a:prstGeom>
          <a:noFill/>
        </p:spPr>
        <p:txBody>
          <a:bodyPr wrap="square">
            <a:spAutoFit/>
          </a:bodyPr>
          <a:lstStyle/>
          <a:p>
            <a:pPr>
              <a:buNone/>
            </a:pPr>
            <a:r>
              <a:rPr lang="fr-FR" sz="1600" b="1" u="sng" kern="100" dirty="0">
                <a:solidFill>
                  <a:schemeClr val="bg1"/>
                </a:solidFill>
                <a:effectLst/>
                <a:latin typeface="Georgia" panose="02040502050405020303" pitchFamily="18" charset="0"/>
                <a:ea typeface="Tahoma" panose="020B0604030504040204" pitchFamily="34" charset="0"/>
                <a:cs typeface="Tahoma" panose="020B0604030504040204" pitchFamily="34" charset="0"/>
              </a:rPr>
              <a:t>Insights Sécurité  </a:t>
            </a:r>
            <a:br>
              <a:rPr lang="fr-FR" sz="1600" b="1" u="sng" kern="100" dirty="0">
                <a:solidFill>
                  <a:schemeClr val="bg1"/>
                </a:solidFill>
                <a:latin typeface="Georgia" panose="02040502050405020303" pitchFamily="18" charset="0"/>
                <a:ea typeface="Tahoma" panose="020B0604030504040204" pitchFamily="34" charset="0"/>
                <a:cs typeface="Tahoma" panose="020B0604030504040204" pitchFamily="34" charset="0"/>
              </a:rPr>
            </a:br>
            <a:br>
              <a:rPr lang="fr-FR" sz="1600" b="1" u="sng" kern="100" dirty="0">
                <a:solidFill>
                  <a:schemeClr val="bg1"/>
                </a:solidFill>
                <a:latin typeface="Georgia" panose="02040502050405020303" pitchFamily="18" charset="0"/>
                <a:ea typeface="Tahoma" panose="020B0604030504040204" pitchFamily="34" charset="0"/>
                <a:cs typeface="Tahoma" panose="020B0604030504040204" pitchFamily="34" charset="0"/>
              </a:rPr>
            </a:br>
            <a:r>
              <a:rPr lang="fr-FR" sz="3200" b="1" kern="100" dirty="0">
                <a:solidFill>
                  <a:schemeClr val="bg1"/>
                </a:solidFill>
                <a:effectLst/>
                <a:latin typeface="Georgia" panose="02040502050405020303" pitchFamily="18" charset="0"/>
                <a:ea typeface="Tahoma" panose="020B0604030504040204" pitchFamily="34" charset="0"/>
                <a:cs typeface="Tahoma" panose="020B0604030504040204" pitchFamily="34" charset="0"/>
              </a:rPr>
              <a:t>Les deux </a:t>
            </a:r>
            <a:br>
              <a:rPr lang="fr-FR" sz="3200" b="1" kern="100" dirty="0">
                <a:solidFill>
                  <a:schemeClr val="bg1"/>
                </a:solidFill>
                <a:effectLst/>
                <a:latin typeface="Georgia" panose="02040502050405020303" pitchFamily="18" charset="0"/>
                <a:ea typeface="Tahoma" panose="020B0604030504040204" pitchFamily="34" charset="0"/>
                <a:cs typeface="Tahoma" panose="020B0604030504040204" pitchFamily="34" charset="0"/>
              </a:rPr>
            </a:br>
            <a:r>
              <a:rPr lang="fr-FR" sz="3200" b="1" kern="100" dirty="0">
                <a:solidFill>
                  <a:schemeClr val="bg1"/>
                </a:solidFill>
                <a:effectLst/>
                <a:latin typeface="Georgia" panose="02040502050405020303" pitchFamily="18" charset="0"/>
                <a:ea typeface="Tahoma" panose="020B0604030504040204" pitchFamily="34" charset="0"/>
                <a:cs typeface="Tahoma" panose="020B0604030504040204" pitchFamily="34" charset="0"/>
              </a:rPr>
              <a:t>font la paire</a:t>
            </a:r>
            <a:endParaRPr lang="fr-FR" sz="2400" b="1" kern="100" dirty="0">
              <a:solidFill>
                <a:schemeClr val="bg1"/>
              </a:solidFill>
              <a:effectLst/>
              <a:latin typeface="Georgia" panose="02040502050405020303" pitchFamily="18" charset="0"/>
              <a:ea typeface="Tahoma" panose="020B0604030504040204" pitchFamily="34" charset="0"/>
              <a:cs typeface="Tahoma" panose="020B0604030504040204" pitchFamily="34" charset="0"/>
            </a:endParaRPr>
          </a:p>
        </p:txBody>
      </p:sp>
      <p:pic>
        <p:nvPicPr>
          <p:cNvPr id="1030" name="Picture 6" descr="Franchise | Euromaster">
            <a:extLst>
              <a:ext uri="{FF2B5EF4-FFF2-40B4-BE49-F238E27FC236}">
                <a16:creationId xmlns:a16="http://schemas.microsoft.com/office/drawing/2014/main" id="{4DEE9FA2-C1E5-8692-EE27-7181EF1BEE6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4115" b="28469"/>
          <a:stretch/>
        </p:blipFill>
        <p:spPr bwMode="auto">
          <a:xfrm>
            <a:off x="7964307" y="4829275"/>
            <a:ext cx="3182816" cy="763112"/>
          </a:xfrm>
          <a:prstGeom prst="rect">
            <a:avLst/>
          </a:prstGeom>
          <a:noFill/>
          <a:extLst>
            <a:ext uri="{909E8E84-426E-40DD-AFC4-6F175D3DCCD1}">
              <a14:hiddenFill xmlns:a14="http://schemas.microsoft.com/office/drawing/2010/main">
                <a:solidFill>
                  <a:srgbClr val="FFFFFF"/>
                </a:solidFill>
              </a14:hiddenFill>
            </a:ext>
          </a:extLst>
        </p:spPr>
      </p:pic>
      <p:pic>
        <p:nvPicPr>
          <p:cNvPr id="7" name="Image 6">
            <a:extLst>
              <a:ext uri="{FF2B5EF4-FFF2-40B4-BE49-F238E27FC236}">
                <a16:creationId xmlns:a16="http://schemas.microsoft.com/office/drawing/2014/main" id="{1466BC43-F14E-78B3-CBDC-597E020AAF35}"/>
              </a:ext>
            </a:extLst>
          </p:cNvPr>
          <p:cNvPicPr>
            <a:picLocks noChangeAspect="1"/>
          </p:cNvPicPr>
          <p:nvPr/>
        </p:nvPicPr>
        <p:blipFill>
          <a:blip r:embed="rId4"/>
          <a:srcRect b="3904"/>
          <a:stretch/>
        </p:blipFill>
        <p:spPr>
          <a:xfrm>
            <a:off x="0" y="5073805"/>
            <a:ext cx="3404839" cy="1784195"/>
          </a:xfrm>
          <a:prstGeom prst="rect">
            <a:avLst/>
          </a:prstGeom>
        </p:spPr>
      </p:pic>
      <p:pic>
        <p:nvPicPr>
          <p:cNvPr id="10" name="Image 9">
            <a:extLst>
              <a:ext uri="{FF2B5EF4-FFF2-40B4-BE49-F238E27FC236}">
                <a16:creationId xmlns:a16="http://schemas.microsoft.com/office/drawing/2014/main" id="{9DF1C679-2882-5DB3-ACB8-A1948617796B}"/>
              </a:ext>
            </a:extLst>
          </p:cNvPr>
          <p:cNvPicPr>
            <a:picLocks noChangeAspect="1"/>
          </p:cNvPicPr>
          <p:nvPr/>
        </p:nvPicPr>
        <p:blipFill>
          <a:blip r:embed="rId5"/>
          <a:srcRect l="50353" t="73984"/>
          <a:stretch/>
        </p:blipFill>
        <p:spPr>
          <a:xfrm>
            <a:off x="3404840" y="5073805"/>
            <a:ext cx="3453160" cy="1784195"/>
          </a:xfrm>
          <a:prstGeom prst="rect">
            <a:avLst/>
          </a:prstGeom>
        </p:spPr>
      </p:pic>
      <p:pic>
        <p:nvPicPr>
          <p:cNvPr id="5" name="Picture 4" descr="Michelin North America, Inc.">
            <a:extLst>
              <a:ext uri="{FF2B5EF4-FFF2-40B4-BE49-F238E27FC236}">
                <a16:creationId xmlns:a16="http://schemas.microsoft.com/office/drawing/2014/main" id="{CC4E1D73-F7B9-6B3C-9691-3C2C9D1046A0}"/>
              </a:ext>
            </a:extLst>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49837" y="5592387"/>
            <a:ext cx="2113683" cy="11113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21964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8BFBC7-6A87-0DD3-CA07-214188E5A5D5}"/>
            </a:ext>
          </a:extLst>
        </p:cNvPr>
        <p:cNvGrpSpPr/>
        <p:nvPr/>
      </p:nvGrpSpPr>
      <p:grpSpPr>
        <a:xfrm>
          <a:off x="0" y="0"/>
          <a:ext cx="0" cy="0"/>
          <a:chOff x="0" y="0"/>
          <a:chExt cx="0" cy="0"/>
        </a:xfrm>
      </p:grpSpPr>
      <p:sp>
        <p:nvSpPr>
          <p:cNvPr id="4" name="ZoneTexte 3">
            <a:extLst>
              <a:ext uri="{FF2B5EF4-FFF2-40B4-BE49-F238E27FC236}">
                <a16:creationId xmlns:a16="http://schemas.microsoft.com/office/drawing/2014/main" id="{8D4A0749-B54B-1401-55C4-0FBDFCADA357}"/>
              </a:ext>
            </a:extLst>
          </p:cNvPr>
          <p:cNvSpPr txBox="1"/>
          <p:nvPr/>
        </p:nvSpPr>
        <p:spPr>
          <a:xfrm>
            <a:off x="1120142" y="397401"/>
            <a:ext cx="5966458" cy="5670783"/>
          </a:xfrm>
          <a:prstGeom prst="rect">
            <a:avLst/>
          </a:prstGeom>
          <a:noFill/>
        </p:spPr>
        <p:txBody>
          <a:bodyPr wrap="square">
            <a:spAutoFit/>
          </a:bodyPr>
          <a:lstStyle/>
          <a:p>
            <a:pPr>
              <a:buNone/>
            </a:pPr>
            <a:r>
              <a:rPr lang="fr-FR" sz="1050" b="1" u="sng" kern="100" dirty="0">
                <a:effectLst/>
                <a:latin typeface="Tahoma" panose="020B0604030504040204" pitchFamily="34" charset="0"/>
                <a:ea typeface="Tahoma" panose="020B0604030504040204" pitchFamily="34" charset="0"/>
                <a:cs typeface="Tahoma" panose="020B0604030504040204" pitchFamily="34" charset="0"/>
              </a:rPr>
              <a:t>Insights Sécurité </a:t>
            </a:r>
            <a:br>
              <a:rPr lang="fr-FR" sz="1050" b="1" u="sng" kern="100" dirty="0">
                <a:latin typeface="Tahoma" panose="020B0604030504040204" pitchFamily="34" charset="0"/>
                <a:ea typeface="Tahoma" panose="020B0604030504040204" pitchFamily="34" charset="0"/>
                <a:cs typeface="Tahoma" panose="020B0604030504040204" pitchFamily="34" charset="0"/>
              </a:rPr>
            </a:br>
            <a:r>
              <a:rPr lang="fr-FR" b="1" kern="100" dirty="0">
                <a:latin typeface="Tahoma" panose="020B0604030504040204" pitchFamily="34" charset="0"/>
                <a:ea typeface="Tahoma" panose="020B0604030504040204" pitchFamily="34" charset="0"/>
                <a:cs typeface="Tahoma" panose="020B0604030504040204" pitchFamily="34" charset="0"/>
              </a:rPr>
              <a:t>Les deux font la paire</a:t>
            </a:r>
            <a:r>
              <a:rPr lang="fr-FR" sz="1400" kern="100" dirty="0">
                <a:effectLst/>
                <a:latin typeface="Georgia" panose="02040502050405020303" pitchFamily="18" charset="0"/>
                <a:ea typeface="Aptos" panose="020B0004020202020204" pitchFamily="34" charset="0"/>
                <a:cs typeface="Times New Roman (Corps CS)"/>
              </a:rPr>
              <a:t> </a:t>
            </a:r>
            <a:br>
              <a:rPr lang="fr-FR" sz="1400" kern="100" dirty="0">
                <a:effectLst/>
                <a:latin typeface="Georgia" panose="02040502050405020303" pitchFamily="18" charset="0"/>
                <a:ea typeface="Aptos" panose="020B0004020202020204" pitchFamily="34" charset="0"/>
                <a:cs typeface="Times New Roman (Corps CS)"/>
              </a:rPr>
            </a:br>
            <a:endParaRPr lang="fr-FR" sz="1400" kern="100" dirty="0">
              <a:effectLst/>
              <a:latin typeface="Georgia" panose="02040502050405020303" pitchFamily="18" charset="0"/>
              <a:ea typeface="Aptos" panose="020B0004020202020204" pitchFamily="34" charset="0"/>
              <a:cs typeface="Times New Roman (Corps CS)"/>
            </a:endParaRPr>
          </a:p>
          <a:p>
            <a:r>
              <a:rPr lang="fr-FR" sz="1600" i="1" dirty="0">
                <a:latin typeface="Georgia" panose="02040502050405020303" pitchFamily="18" charset="0"/>
              </a:rPr>
              <a:t>2 copains chargent le coffre de la voiture tout en discutant. Ils semblent engagés dans un débat passionné. Mais visiblement, ils ne sont pas exactement sur la même longueur d'ondes... </a:t>
            </a:r>
            <a:br>
              <a:rPr lang="fr-FR" sz="1600" i="1" dirty="0">
                <a:latin typeface="Georgia" panose="02040502050405020303" pitchFamily="18" charset="0"/>
              </a:rPr>
            </a:br>
            <a:endParaRPr lang="fr-FR" sz="1600" dirty="0">
              <a:latin typeface="Georgia" panose="02040502050405020303" pitchFamily="18" charset="0"/>
            </a:endParaRPr>
          </a:p>
          <a:p>
            <a:r>
              <a:rPr lang="fr-FR" sz="1600" i="1" dirty="0">
                <a:latin typeface="Georgia" panose="02040502050405020303" pitchFamily="18" charset="0"/>
              </a:rPr>
              <a:t>- Copain A, didactique : </a:t>
            </a:r>
            <a:r>
              <a:rPr lang="fr-FR" sz="1600" dirty="0">
                <a:latin typeface="Georgia" panose="02040502050405020303" pitchFamily="18" charset="0"/>
              </a:rPr>
              <a:t>Imagine, t’as une vis. Mais une belle vis hein ! Et t’as pas de tournevis… Bah pour l’entretien de ta voiture, c’est pareil ! </a:t>
            </a:r>
          </a:p>
          <a:p>
            <a:r>
              <a:rPr lang="fr-FR" sz="1600" i="1" dirty="0">
                <a:latin typeface="Georgia" panose="02040502050405020303" pitchFamily="18" charset="0"/>
              </a:rPr>
              <a:t>- Copain B, pensant avoir compris : </a:t>
            </a:r>
            <a:r>
              <a:rPr lang="fr-FR" sz="1600" dirty="0">
                <a:latin typeface="Georgia" panose="02040502050405020303" pitchFamily="18" charset="0"/>
              </a:rPr>
              <a:t>Il faut un tournevis !</a:t>
            </a:r>
          </a:p>
          <a:p>
            <a:r>
              <a:rPr lang="fr-FR" sz="1600" i="1" dirty="0">
                <a:latin typeface="Georgia" panose="02040502050405020303" pitchFamily="18" charset="0"/>
              </a:rPr>
              <a:t>- Copain A, désabusé : </a:t>
            </a:r>
            <a:r>
              <a:rPr lang="fr-FR" sz="1600" dirty="0">
                <a:latin typeface="Georgia" panose="02040502050405020303" pitchFamily="18" charset="0"/>
              </a:rPr>
              <a:t>Oui… Mais non ! T’as besoin des meilleurs experts, ça c’est Euromaster, mais il te faut aussi les meilleurs pneus, ça c’est Michelin !</a:t>
            </a:r>
          </a:p>
          <a:p>
            <a:r>
              <a:rPr lang="fr-FR" sz="1600" i="1" dirty="0">
                <a:latin typeface="Georgia" panose="02040502050405020303" pitchFamily="18" charset="0"/>
              </a:rPr>
              <a:t>- Copain B, perdu : </a:t>
            </a:r>
            <a:r>
              <a:rPr lang="fr-FR" sz="1600" dirty="0">
                <a:latin typeface="Georgia" panose="02040502050405020303" pitchFamily="18" charset="0"/>
              </a:rPr>
              <a:t>Ok… Après, moi je suis plutôt marteau !</a:t>
            </a:r>
          </a:p>
          <a:p>
            <a:r>
              <a:rPr lang="fr-FR" sz="1600" i="1" dirty="0">
                <a:latin typeface="Georgia" panose="02040502050405020303" pitchFamily="18" charset="0"/>
              </a:rPr>
              <a:t>- Copain A, dépité : </a:t>
            </a:r>
            <a:r>
              <a:rPr lang="fr-FR" sz="1600" dirty="0">
                <a:latin typeface="Georgia" panose="02040502050405020303" pitchFamily="18" charset="0"/>
              </a:rPr>
              <a:t>Tu m’étonnes…</a:t>
            </a:r>
          </a:p>
          <a:p>
            <a:r>
              <a:rPr lang="fr-FR" sz="1600" i="1" dirty="0">
                <a:latin typeface="Georgia" panose="02040502050405020303" pitchFamily="18" charset="0"/>
              </a:rPr>
              <a:t> </a:t>
            </a:r>
            <a:endParaRPr lang="fr-FR" sz="1600" dirty="0">
              <a:latin typeface="Georgia" panose="02040502050405020303" pitchFamily="18" charset="0"/>
            </a:endParaRPr>
          </a:p>
          <a:p>
            <a:r>
              <a:rPr lang="fr-FR" sz="1600" i="1" dirty="0" err="1">
                <a:latin typeface="Georgia" panose="02040502050405020303" pitchFamily="18" charset="0"/>
              </a:rPr>
              <a:t>Pay</a:t>
            </a:r>
            <a:r>
              <a:rPr lang="fr-FR" sz="1600" i="1" dirty="0">
                <a:latin typeface="Georgia" panose="02040502050405020303" pitchFamily="18" charset="0"/>
              </a:rPr>
              <a:t> off (séquence montrant des experts ERM en train de monter un pneu Michelin)</a:t>
            </a:r>
            <a:endParaRPr lang="fr-FR" sz="1600" dirty="0">
              <a:latin typeface="Georgia" panose="02040502050405020303" pitchFamily="18" charset="0"/>
            </a:endParaRPr>
          </a:p>
          <a:p>
            <a:r>
              <a:rPr lang="fr-FR" sz="1600" dirty="0">
                <a:latin typeface="Georgia" panose="02040502050405020303" pitchFamily="18" charset="0"/>
              </a:rPr>
              <a:t>Pour l’entretien de votre véhicule, faites confiance aux centres autos Euromaster et aux pneus Michelin</a:t>
            </a:r>
          </a:p>
          <a:p>
            <a:r>
              <a:rPr lang="fr-FR" sz="1600" dirty="0">
                <a:latin typeface="Georgia" panose="02040502050405020303" pitchFamily="18" charset="0"/>
              </a:rPr>
              <a:t> </a:t>
            </a:r>
          </a:p>
          <a:p>
            <a:r>
              <a:rPr lang="fr-FR" sz="1600" i="1" dirty="0">
                <a:latin typeface="Georgia" panose="02040502050405020303" pitchFamily="18" charset="0"/>
              </a:rPr>
              <a:t>Panneau de fin avec les logos Euromaster &amp; Michelin</a:t>
            </a:r>
            <a:endParaRPr lang="fr-FR" sz="1600" dirty="0">
              <a:latin typeface="Georgia" panose="02040502050405020303" pitchFamily="18" charset="0"/>
            </a:endParaRPr>
          </a:p>
        </p:txBody>
      </p:sp>
      <p:sp>
        <p:nvSpPr>
          <p:cNvPr id="5" name="Rectangle 3">
            <a:extLst>
              <a:ext uri="{FF2B5EF4-FFF2-40B4-BE49-F238E27FC236}">
                <a16:creationId xmlns:a16="http://schemas.microsoft.com/office/drawing/2014/main" id="{83CC74E9-5834-BB7F-36EE-84392174A69A}"/>
              </a:ext>
            </a:extLst>
          </p:cNvPr>
          <p:cNvSpPr txBox="1">
            <a:spLocks noChangeArrowheads="1"/>
          </p:cNvSpPr>
          <p:nvPr/>
        </p:nvSpPr>
        <p:spPr bwMode="auto">
          <a:xfrm rot="16200000">
            <a:off x="-934743" y="1246389"/>
            <a:ext cx="3291269"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r" eaLnBrk="1" hangingPunct="1">
              <a:defRPr/>
            </a:pPr>
            <a:r>
              <a:rPr lang="en-US" sz="3200" b="1" dirty="0">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rPr>
              <a:t>Film 20s</a:t>
            </a:r>
            <a:endParaRPr lang="fr-FR" sz="3200" b="1" dirty="0">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endParaRPr>
          </a:p>
        </p:txBody>
      </p:sp>
      <p:pic>
        <p:nvPicPr>
          <p:cNvPr id="2" name="Image 1">
            <a:extLst>
              <a:ext uri="{FF2B5EF4-FFF2-40B4-BE49-F238E27FC236}">
                <a16:creationId xmlns:a16="http://schemas.microsoft.com/office/drawing/2014/main" id="{617220C7-C663-6699-46E4-AD39C2989016}"/>
              </a:ext>
            </a:extLst>
          </p:cNvPr>
          <p:cNvPicPr>
            <a:picLocks noChangeAspect="1"/>
          </p:cNvPicPr>
          <p:nvPr/>
        </p:nvPicPr>
        <p:blipFill>
          <a:blip r:embed="rId2"/>
          <a:stretch>
            <a:fillRect/>
          </a:stretch>
        </p:blipFill>
        <p:spPr>
          <a:xfrm>
            <a:off x="7620000" y="0"/>
            <a:ext cx="4572000" cy="6858000"/>
          </a:xfrm>
          <a:prstGeom prst="rect">
            <a:avLst/>
          </a:prstGeom>
        </p:spPr>
      </p:pic>
      <p:pic>
        <p:nvPicPr>
          <p:cNvPr id="6" name="Image 5">
            <a:extLst>
              <a:ext uri="{FF2B5EF4-FFF2-40B4-BE49-F238E27FC236}">
                <a16:creationId xmlns:a16="http://schemas.microsoft.com/office/drawing/2014/main" id="{49BA22C1-51CA-E0FC-7309-676668CA5DB3}"/>
              </a:ext>
            </a:extLst>
          </p:cNvPr>
          <p:cNvPicPr>
            <a:picLocks noChangeAspect="1"/>
          </p:cNvPicPr>
          <p:nvPr/>
        </p:nvPicPr>
        <p:blipFill>
          <a:blip r:embed="rId3"/>
          <a:srcRect l="37029" b="3904"/>
          <a:stretch>
            <a:fillRect/>
          </a:stretch>
        </p:blipFill>
        <p:spPr>
          <a:xfrm>
            <a:off x="7620000" y="5073805"/>
            <a:ext cx="2144040" cy="1784195"/>
          </a:xfrm>
          <a:prstGeom prst="rect">
            <a:avLst/>
          </a:prstGeom>
        </p:spPr>
      </p:pic>
      <p:pic>
        <p:nvPicPr>
          <p:cNvPr id="8" name="Image 7">
            <a:extLst>
              <a:ext uri="{FF2B5EF4-FFF2-40B4-BE49-F238E27FC236}">
                <a16:creationId xmlns:a16="http://schemas.microsoft.com/office/drawing/2014/main" id="{B0A93D6C-12BC-F627-D58A-ED453805528E}"/>
              </a:ext>
            </a:extLst>
          </p:cNvPr>
          <p:cNvPicPr>
            <a:picLocks noChangeAspect="1"/>
          </p:cNvPicPr>
          <p:nvPr/>
        </p:nvPicPr>
        <p:blipFill>
          <a:blip r:embed="rId4"/>
          <a:srcRect l="63116" t="73984" r="2922"/>
          <a:stretch>
            <a:fillRect/>
          </a:stretch>
        </p:blipFill>
        <p:spPr>
          <a:xfrm>
            <a:off x="9829800" y="5073805"/>
            <a:ext cx="2362200" cy="1784195"/>
          </a:xfrm>
          <a:prstGeom prst="rect">
            <a:avLst/>
          </a:prstGeom>
        </p:spPr>
      </p:pic>
    </p:spTree>
    <p:extLst>
      <p:ext uri="{BB962C8B-B14F-4D97-AF65-F5344CB8AC3E}">
        <p14:creationId xmlns:p14="http://schemas.microsoft.com/office/powerpoint/2010/main" val="21731645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D9F6B5-4A4B-0248-F8BC-C027B9EC71CA}"/>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2401ACE3-F2CA-50EC-32AE-8AF27BF8C27F}"/>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8">
            <a:extLst>
              <a:ext uri="{FF2B5EF4-FFF2-40B4-BE49-F238E27FC236}">
                <a16:creationId xmlns:a16="http://schemas.microsoft.com/office/drawing/2014/main" id="{4E2A664B-7DF0-9F9E-88EB-8444520178BE}"/>
              </a:ext>
            </a:extLst>
          </p:cNvPr>
          <p:cNvSpPr/>
          <p:nvPr/>
        </p:nvSpPr>
        <p:spPr>
          <a:xfrm>
            <a:off x="6858000" y="4326775"/>
            <a:ext cx="5333999" cy="2531225"/>
          </a:xfrm>
          <a:prstGeom prst="rect">
            <a:avLst/>
          </a:prstGeom>
          <a:solidFill>
            <a:schemeClr val="bg1"/>
          </a:solidFill>
          <a:ln w="3175">
            <a:noFill/>
          </a:ln>
          <a:effectLst>
            <a:outerShdw blurRad="50800" dist="38100" dir="10800000" algn="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ZoneTexte 3">
            <a:extLst>
              <a:ext uri="{FF2B5EF4-FFF2-40B4-BE49-F238E27FC236}">
                <a16:creationId xmlns:a16="http://schemas.microsoft.com/office/drawing/2014/main" id="{A1A4F5FB-81A4-B386-1AF0-EBDE952AA999}"/>
              </a:ext>
            </a:extLst>
          </p:cNvPr>
          <p:cNvSpPr txBox="1"/>
          <p:nvPr/>
        </p:nvSpPr>
        <p:spPr>
          <a:xfrm>
            <a:off x="7024969" y="951452"/>
            <a:ext cx="4343168" cy="1569660"/>
          </a:xfrm>
          <a:prstGeom prst="rect">
            <a:avLst/>
          </a:prstGeom>
          <a:noFill/>
        </p:spPr>
        <p:txBody>
          <a:bodyPr wrap="square">
            <a:spAutoFit/>
          </a:bodyPr>
          <a:lstStyle/>
          <a:p>
            <a:pPr>
              <a:buNone/>
            </a:pPr>
            <a:r>
              <a:rPr lang="fr-FR" sz="1600" b="1" u="sng" kern="100" dirty="0">
                <a:solidFill>
                  <a:schemeClr val="bg1"/>
                </a:solidFill>
                <a:effectLst/>
                <a:latin typeface="Georgia" panose="02040502050405020303" pitchFamily="18" charset="0"/>
                <a:ea typeface="Tahoma" panose="020B0604030504040204" pitchFamily="34" charset="0"/>
                <a:cs typeface="Tahoma" panose="020B0604030504040204" pitchFamily="34" charset="0"/>
              </a:rPr>
              <a:t>Insights Sécurité  </a:t>
            </a:r>
            <a:br>
              <a:rPr lang="fr-FR" sz="1600" b="1" u="sng" kern="100" dirty="0">
                <a:solidFill>
                  <a:schemeClr val="bg1"/>
                </a:solidFill>
                <a:latin typeface="Georgia" panose="02040502050405020303" pitchFamily="18" charset="0"/>
                <a:ea typeface="Tahoma" panose="020B0604030504040204" pitchFamily="34" charset="0"/>
                <a:cs typeface="Tahoma" panose="020B0604030504040204" pitchFamily="34" charset="0"/>
              </a:rPr>
            </a:br>
            <a:br>
              <a:rPr lang="fr-FR" sz="1600" b="1" u="sng" kern="100" dirty="0">
                <a:solidFill>
                  <a:schemeClr val="bg1"/>
                </a:solidFill>
                <a:latin typeface="Georgia" panose="02040502050405020303" pitchFamily="18" charset="0"/>
                <a:ea typeface="Tahoma" panose="020B0604030504040204" pitchFamily="34" charset="0"/>
                <a:cs typeface="Tahoma" panose="020B0604030504040204" pitchFamily="34" charset="0"/>
              </a:rPr>
            </a:br>
            <a:r>
              <a:rPr lang="fr-FR" sz="3200" b="1" kern="100" dirty="0">
                <a:solidFill>
                  <a:schemeClr val="bg1"/>
                </a:solidFill>
                <a:effectLst/>
                <a:latin typeface="Georgia" panose="02040502050405020303" pitchFamily="18" charset="0"/>
                <a:ea typeface="Tahoma" panose="020B0604030504040204" pitchFamily="34" charset="0"/>
                <a:cs typeface="Tahoma" panose="020B0604030504040204" pitchFamily="34" charset="0"/>
              </a:rPr>
              <a:t>Les deux </a:t>
            </a:r>
            <a:br>
              <a:rPr lang="fr-FR" sz="3200" b="1" kern="100" dirty="0">
                <a:solidFill>
                  <a:schemeClr val="bg1"/>
                </a:solidFill>
                <a:effectLst/>
                <a:latin typeface="Georgia" panose="02040502050405020303" pitchFamily="18" charset="0"/>
                <a:ea typeface="Tahoma" panose="020B0604030504040204" pitchFamily="34" charset="0"/>
                <a:cs typeface="Tahoma" panose="020B0604030504040204" pitchFamily="34" charset="0"/>
              </a:rPr>
            </a:br>
            <a:r>
              <a:rPr lang="fr-FR" sz="3200" b="1" kern="100" dirty="0">
                <a:solidFill>
                  <a:schemeClr val="bg1"/>
                </a:solidFill>
                <a:effectLst/>
                <a:latin typeface="Georgia" panose="02040502050405020303" pitchFamily="18" charset="0"/>
                <a:ea typeface="Tahoma" panose="020B0604030504040204" pitchFamily="34" charset="0"/>
                <a:cs typeface="Tahoma" panose="020B0604030504040204" pitchFamily="34" charset="0"/>
              </a:rPr>
              <a:t>font la paire</a:t>
            </a:r>
            <a:endParaRPr lang="fr-FR" sz="2400" b="1" kern="100" dirty="0">
              <a:solidFill>
                <a:schemeClr val="bg1"/>
              </a:solidFill>
              <a:effectLst/>
              <a:latin typeface="Georgia" panose="02040502050405020303" pitchFamily="18" charset="0"/>
              <a:ea typeface="Tahoma" panose="020B0604030504040204" pitchFamily="34" charset="0"/>
              <a:cs typeface="Tahoma" panose="020B0604030504040204" pitchFamily="34" charset="0"/>
            </a:endParaRPr>
          </a:p>
        </p:txBody>
      </p:sp>
      <p:pic>
        <p:nvPicPr>
          <p:cNvPr id="8" name="Image 7">
            <a:extLst>
              <a:ext uri="{FF2B5EF4-FFF2-40B4-BE49-F238E27FC236}">
                <a16:creationId xmlns:a16="http://schemas.microsoft.com/office/drawing/2014/main" id="{A32B6E44-D104-558A-1409-D64CB31B6EE8}"/>
              </a:ext>
            </a:extLst>
          </p:cNvPr>
          <p:cNvPicPr>
            <a:picLocks noChangeAspect="1"/>
          </p:cNvPicPr>
          <p:nvPr/>
        </p:nvPicPr>
        <p:blipFill>
          <a:blip r:embed="rId2"/>
          <a:stretch>
            <a:fillRect/>
          </a:stretch>
        </p:blipFill>
        <p:spPr>
          <a:xfrm>
            <a:off x="8159775" y="5927975"/>
            <a:ext cx="2791880" cy="344333"/>
          </a:xfrm>
          <a:prstGeom prst="rect">
            <a:avLst/>
          </a:prstGeom>
        </p:spPr>
      </p:pic>
      <p:pic>
        <p:nvPicPr>
          <p:cNvPr id="1030" name="Picture 6" descr="Franchise | Euromaster">
            <a:extLst>
              <a:ext uri="{FF2B5EF4-FFF2-40B4-BE49-F238E27FC236}">
                <a16:creationId xmlns:a16="http://schemas.microsoft.com/office/drawing/2014/main" id="{4DEE9FA2-C1E5-8692-EE27-7181EF1BEE6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4115" b="28469"/>
          <a:stretch/>
        </p:blipFill>
        <p:spPr bwMode="auto">
          <a:xfrm>
            <a:off x="7964307" y="4829275"/>
            <a:ext cx="3182816" cy="763112"/>
          </a:xfrm>
          <a:prstGeom prst="rect">
            <a:avLst/>
          </a:prstGeom>
          <a:noFill/>
          <a:extLst>
            <a:ext uri="{909E8E84-426E-40DD-AFC4-6F175D3DCCD1}">
              <a14:hiddenFill xmlns:a14="http://schemas.microsoft.com/office/drawing/2010/main">
                <a:solidFill>
                  <a:srgbClr val="FFFFFF"/>
                </a:solidFill>
              </a14:hiddenFill>
            </a:ext>
          </a:extLst>
        </p:spPr>
      </p:pic>
      <p:pic>
        <p:nvPicPr>
          <p:cNvPr id="2" name="Image 1">
            <a:extLst>
              <a:ext uri="{FF2B5EF4-FFF2-40B4-BE49-F238E27FC236}">
                <a16:creationId xmlns:a16="http://schemas.microsoft.com/office/drawing/2014/main" id="{E0A21141-EDFC-EF0B-15E7-5D224AA27AAC}"/>
              </a:ext>
            </a:extLst>
          </p:cNvPr>
          <p:cNvPicPr>
            <a:picLocks noChangeAspect="1"/>
          </p:cNvPicPr>
          <p:nvPr/>
        </p:nvPicPr>
        <p:blipFill>
          <a:blip r:embed="rId4"/>
          <a:stretch>
            <a:fillRect/>
          </a:stretch>
        </p:blipFill>
        <p:spPr>
          <a:xfrm>
            <a:off x="0" y="0"/>
            <a:ext cx="6858000" cy="6858000"/>
          </a:xfrm>
          <a:prstGeom prst="rect">
            <a:avLst/>
          </a:prstGeom>
        </p:spPr>
      </p:pic>
      <p:pic>
        <p:nvPicPr>
          <p:cNvPr id="7" name="Image 6">
            <a:extLst>
              <a:ext uri="{FF2B5EF4-FFF2-40B4-BE49-F238E27FC236}">
                <a16:creationId xmlns:a16="http://schemas.microsoft.com/office/drawing/2014/main" id="{1466BC43-F14E-78B3-CBDC-597E020AAF35}"/>
              </a:ext>
            </a:extLst>
          </p:cNvPr>
          <p:cNvPicPr>
            <a:picLocks noChangeAspect="1"/>
          </p:cNvPicPr>
          <p:nvPr/>
        </p:nvPicPr>
        <p:blipFill>
          <a:blip r:embed="rId5"/>
          <a:srcRect b="3904"/>
          <a:stretch/>
        </p:blipFill>
        <p:spPr>
          <a:xfrm>
            <a:off x="0" y="5073805"/>
            <a:ext cx="3404839" cy="1784195"/>
          </a:xfrm>
          <a:prstGeom prst="rect">
            <a:avLst/>
          </a:prstGeom>
        </p:spPr>
      </p:pic>
      <p:pic>
        <p:nvPicPr>
          <p:cNvPr id="10" name="Image 9">
            <a:extLst>
              <a:ext uri="{FF2B5EF4-FFF2-40B4-BE49-F238E27FC236}">
                <a16:creationId xmlns:a16="http://schemas.microsoft.com/office/drawing/2014/main" id="{9DF1C679-2882-5DB3-ACB8-A1948617796B}"/>
              </a:ext>
            </a:extLst>
          </p:cNvPr>
          <p:cNvPicPr>
            <a:picLocks noChangeAspect="1"/>
          </p:cNvPicPr>
          <p:nvPr/>
        </p:nvPicPr>
        <p:blipFill>
          <a:blip r:embed="rId6"/>
          <a:srcRect l="50353" t="73984"/>
          <a:stretch/>
        </p:blipFill>
        <p:spPr>
          <a:xfrm>
            <a:off x="3404840" y="5073805"/>
            <a:ext cx="3453160" cy="1784195"/>
          </a:xfrm>
          <a:prstGeom prst="rect">
            <a:avLst/>
          </a:prstGeom>
        </p:spPr>
      </p:pic>
    </p:spTree>
    <p:extLst>
      <p:ext uri="{BB962C8B-B14F-4D97-AF65-F5344CB8AC3E}">
        <p14:creationId xmlns:p14="http://schemas.microsoft.com/office/powerpoint/2010/main" val="5661965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8BFBC7-6A87-0DD3-CA07-214188E5A5D5}"/>
            </a:ext>
          </a:extLst>
        </p:cNvPr>
        <p:cNvGrpSpPr/>
        <p:nvPr/>
      </p:nvGrpSpPr>
      <p:grpSpPr>
        <a:xfrm>
          <a:off x="0" y="0"/>
          <a:ext cx="0" cy="0"/>
          <a:chOff x="0" y="0"/>
          <a:chExt cx="0" cy="0"/>
        </a:xfrm>
      </p:grpSpPr>
      <p:sp>
        <p:nvSpPr>
          <p:cNvPr id="4" name="ZoneTexte 3">
            <a:extLst>
              <a:ext uri="{FF2B5EF4-FFF2-40B4-BE49-F238E27FC236}">
                <a16:creationId xmlns:a16="http://schemas.microsoft.com/office/drawing/2014/main" id="{8D4A0749-B54B-1401-55C4-0FBDFCADA357}"/>
              </a:ext>
            </a:extLst>
          </p:cNvPr>
          <p:cNvSpPr txBox="1"/>
          <p:nvPr/>
        </p:nvSpPr>
        <p:spPr>
          <a:xfrm>
            <a:off x="1120142" y="552286"/>
            <a:ext cx="4029928" cy="5770811"/>
          </a:xfrm>
          <a:prstGeom prst="rect">
            <a:avLst/>
          </a:prstGeom>
          <a:noFill/>
        </p:spPr>
        <p:txBody>
          <a:bodyPr wrap="square">
            <a:spAutoFit/>
          </a:bodyPr>
          <a:lstStyle/>
          <a:p>
            <a:pPr>
              <a:buNone/>
            </a:pPr>
            <a:r>
              <a:rPr lang="fr-FR" sz="1100" b="1" u="sng" kern="100" dirty="0">
                <a:effectLst/>
                <a:latin typeface="Tahoma" panose="020B0604030504040204" pitchFamily="34" charset="0"/>
                <a:ea typeface="Tahoma" panose="020B0604030504040204" pitchFamily="34" charset="0"/>
                <a:cs typeface="Tahoma" panose="020B0604030504040204" pitchFamily="34" charset="0"/>
              </a:rPr>
              <a:t>Insights Sécurité </a:t>
            </a:r>
            <a:br>
              <a:rPr lang="fr-FR" sz="1100" b="1" u="sng" kern="100" dirty="0">
                <a:latin typeface="Tahoma" panose="020B0604030504040204" pitchFamily="34" charset="0"/>
                <a:ea typeface="Tahoma" panose="020B0604030504040204" pitchFamily="34" charset="0"/>
                <a:cs typeface="Tahoma" panose="020B0604030504040204" pitchFamily="34" charset="0"/>
              </a:rPr>
            </a:br>
            <a:r>
              <a:rPr lang="fr-FR" sz="2000" b="1" kern="100" dirty="0">
                <a:latin typeface="Tahoma" panose="020B0604030504040204" pitchFamily="34" charset="0"/>
                <a:ea typeface="Tahoma" panose="020B0604030504040204" pitchFamily="34" charset="0"/>
                <a:cs typeface="Tahoma" panose="020B0604030504040204" pitchFamily="34" charset="0"/>
              </a:rPr>
              <a:t>Les deux font la paire</a:t>
            </a:r>
            <a:r>
              <a:rPr lang="fr-FR" sz="1600" kern="100" dirty="0">
                <a:effectLst/>
                <a:latin typeface="Georgia" panose="02040502050405020303" pitchFamily="18" charset="0"/>
                <a:ea typeface="Aptos" panose="020B0004020202020204" pitchFamily="34" charset="0"/>
                <a:cs typeface="Times New Roman (Corps CS)"/>
              </a:rPr>
              <a:t> </a:t>
            </a:r>
            <a:br>
              <a:rPr lang="fr-FR" sz="1600" kern="100" dirty="0">
                <a:effectLst/>
                <a:latin typeface="Georgia" panose="02040502050405020303" pitchFamily="18" charset="0"/>
                <a:ea typeface="Aptos" panose="020B0004020202020204" pitchFamily="34" charset="0"/>
                <a:cs typeface="Times New Roman (Corps CS)"/>
              </a:rPr>
            </a:br>
            <a:endParaRPr lang="fr-FR" sz="1600" kern="100" dirty="0">
              <a:effectLst/>
              <a:latin typeface="Georgia" panose="02040502050405020303" pitchFamily="18" charset="0"/>
              <a:ea typeface="Aptos" panose="020B0004020202020204" pitchFamily="34" charset="0"/>
              <a:cs typeface="Times New Roman (Corps CS)"/>
            </a:endParaRPr>
          </a:p>
          <a:p>
            <a:pPr algn="just">
              <a:buNone/>
            </a:pPr>
            <a:r>
              <a:rPr lang="fr-FR" sz="1400" i="1" kern="100" dirty="0">
                <a:effectLst/>
                <a:latin typeface="Georgia" panose="02040502050405020303" pitchFamily="18" charset="0"/>
                <a:ea typeface="Aptos" panose="020B0004020202020204" pitchFamily="34" charset="0"/>
                <a:cs typeface="Times New Roman (Corps CS)"/>
              </a:rPr>
              <a:t>2 copains discutent à bâtons rompus devant une voiture. Et visiblement, ils ont un peu de mal à se comprendre…</a:t>
            </a:r>
          </a:p>
          <a:p>
            <a:pPr algn="just">
              <a:buNone/>
            </a:pPr>
            <a:endParaRPr lang="fr-FR" sz="1400" i="1" kern="100" dirty="0">
              <a:effectLst/>
              <a:latin typeface="Georgia" panose="02040502050405020303" pitchFamily="18" charset="0"/>
              <a:ea typeface="Aptos" panose="020B0004020202020204" pitchFamily="34" charset="0"/>
              <a:cs typeface="Times New Roman (Corps CS)"/>
            </a:endParaRPr>
          </a:p>
          <a:p>
            <a:pPr algn="just">
              <a:buNone/>
            </a:pPr>
            <a:r>
              <a:rPr lang="fr-FR" sz="1400" i="1" kern="100" dirty="0">
                <a:effectLst/>
                <a:latin typeface="Georgia" panose="02040502050405020303" pitchFamily="18" charset="0"/>
                <a:ea typeface="Aptos" panose="020B0004020202020204" pitchFamily="34" charset="0"/>
                <a:cs typeface="Times New Roman (Corps CS)"/>
              </a:rPr>
              <a:t>- Copain A, didactique : T’imagine pas un bon fromage sans un bon pain ? Eh ben pour ta sécurité en voiture, c’est pareil !</a:t>
            </a:r>
          </a:p>
          <a:p>
            <a:pPr algn="just">
              <a:buNone/>
            </a:pPr>
            <a:r>
              <a:rPr lang="fr-FR" sz="1400" i="1" kern="100" dirty="0">
                <a:effectLst/>
                <a:latin typeface="Georgia" panose="02040502050405020303" pitchFamily="18" charset="0"/>
                <a:ea typeface="Aptos" panose="020B0004020202020204" pitchFamily="34" charset="0"/>
                <a:cs typeface="Times New Roman (Corps CS)"/>
              </a:rPr>
              <a:t>- Copain B, pas sûr de comprendre : Il te faut un bon pain ?</a:t>
            </a:r>
          </a:p>
          <a:p>
            <a:pPr>
              <a:buNone/>
            </a:pPr>
            <a:r>
              <a:rPr lang="fr-FR" sz="1400" i="1" kern="100" dirty="0">
                <a:effectLst/>
                <a:latin typeface="Georgia" panose="02040502050405020303" pitchFamily="18" charset="0"/>
                <a:ea typeface="Aptos" panose="020B0004020202020204" pitchFamily="34" charset="0"/>
                <a:cs typeface="Times New Roman (Corps CS)"/>
              </a:rPr>
              <a:t>- Copain A, dépité : T’es sérieux ? Non, il te faut les meilleurs experts, ça c’est Euromaster, </a:t>
            </a:r>
            <a:r>
              <a:rPr lang="fr-FR" sz="1400" i="1" u="sng" kern="100" dirty="0">
                <a:effectLst/>
                <a:latin typeface="Georgia" panose="02040502050405020303" pitchFamily="18" charset="0"/>
                <a:ea typeface="Aptos" panose="020B0004020202020204" pitchFamily="34" charset="0"/>
                <a:cs typeface="Times New Roman (Corps CS)"/>
              </a:rPr>
              <a:t>et des pneus avec un bon rapport qualité-prix, ça c’est </a:t>
            </a:r>
            <a:r>
              <a:rPr lang="fr-FR" sz="1400" i="1" u="sng" kern="100" dirty="0" err="1">
                <a:effectLst/>
                <a:latin typeface="Georgia" panose="02040502050405020303" pitchFamily="18" charset="0"/>
                <a:ea typeface="Aptos" panose="020B0004020202020204" pitchFamily="34" charset="0"/>
                <a:cs typeface="Times New Roman (Corps CS)"/>
              </a:rPr>
              <a:t>Hankook</a:t>
            </a:r>
            <a:r>
              <a:rPr lang="fr-FR" sz="1400" i="1" u="sng" kern="100" dirty="0">
                <a:effectLst/>
                <a:latin typeface="Georgia" panose="02040502050405020303" pitchFamily="18" charset="0"/>
                <a:ea typeface="Aptos" panose="020B0004020202020204" pitchFamily="34" charset="0"/>
                <a:cs typeface="Times New Roman (Corps CS)"/>
              </a:rPr>
              <a:t> !</a:t>
            </a:r>
            <a:br>
              <a:rPr lang="fr-FR" sz="1400" i="1" kern="100" dirty="0">
                <a:effectLst/>
                <a:latin typeface="Georgia" panose="02040502050405020303" pitchFamily="18" charset="0"/>
                <a:ea typeface="Aptos" panose="020B0004020202020204" pitchFamily="34" charset="0"/>
                <a:cs typeface="Times New Roman (Corps CS)"/>
              </a:rPr>
            </a:br>
            <a:r>
              <a:rPr lang="fr-FR" sz="1400" i="1" kern="100" dirty="0">
                <a:effectLst/>
                <a:latin typeface="Georgia" panose="02040502050405020303" pitchFamily="18" charset="0"/>
                <a:ea typeface="Aptos" panose="020B0004020202020204" pitchFamily="34" charset="0"/>
                <a:cs typeface="Times New Roman (Corps CS)"/>
              </a:rPr>
              <a:t>- Copain B, perdu : </a:t>
            </a:r>
            <a:r>
              <a:rPr lang="fr-FR" sz="1400" i="1" kern="100" dirty="0" err="1">
                <a:effectLst/>
                <a:latin typeface="Georgia" panose="02040502050405020303" pitchFamily="18" charset="0"/>
                <a:ea typeface="Aptos" panose="020B0004020202020204" pitchFamily="34" charset="0"/>
                <a:cs typeface="Times New Roman (Corps CS)"/>
              </a:rPr>
              <a:t>Ahhhh</a:t>
            </a:r>
            <a:r>
              <a:rPr lang="fr-FR" sz="1400" i="1" kern="100" dirty="0">
                <a:effectLst/>
                <a:latin typeface="Georgia" panose="02040502050405020303" pitchFamily="18" charset="0"/>
                <a:ea typeface="Aptos" panose="020B0004020202020204" pitchFamily="34" charset="0"/>
                <a:cs typeface="Times New Roman (Corps CS)"/>
              </a:rPr>
              <a:t> ! …mais le fromage, c’est qui ?</a:t>
            </a:r>
          </a:p>
          <a:p>
            <a:pPr algn="just">
              <a:buNone/>
            </a:pPr>
            <a:endParaRPr lang="fr-FR" sz="1400" i="1" kern="100" dirty="0">
              <a:effectLst/>
              <a:latin typeface="Georgia" panose="02040502050405020303" pitchFamily="18" charset="0"/>
              <a:ea typeface="Aptos" panose="020B0004020202020204" pitchFamily="34" charset="0"/>
              <a:cs typeface="Times New Roman (Corps CS)"/>
            </a:endParaRPr>
          </a:p>
          <a:p>
            <a:pPr algn="just">
              <a:buNone/>
            </a:pPr>
            <a:r>
              <a:rPr lang="fr-FR" sz="1400" i="1" kern="100" dirty="0" err="1">
                <a:effectLst/>
                <a:latin typeface="Georgia" panose="02040502050405020303" pitchFamily="18" charset="0"/>
                <a:ea typeface="Aptos" panose="020B0004020202020204" pitchFamily="34" charset="0"/>
                <a:cs typeface="Times New Roman (Corps CS)"/>
              </a:rPr>
              <a:t>Pay</a:t>
            </a:r>
            <a:r>
              <a:rPr lang="fr-FR" sz="1400" i="1" kern="100" dirty="0">
                <a:effectLst/>
                <a:latin typeface="Georgia" panose="02040502050405020303" pitchFamily="18" charset="0"/>
                <a:ea typeface="Aptos" panose="020B0004020202020204" pitchFamily="34" charset="0"/>
                <a:cs typeface="Times New Roman (Corps CS)"/>
              </a:rPr>
              <a:t> off (séquence montrant des experts ERM en train de monter un pneu </a:t>
            </a:r>
            <a:r>
              <a:rPr lang="fr-FR" sz="1400" i="1" kern="100" dirty="0" err="1">
                <a:effectLst/>
                <a:latin typeface="Georgia" panose="02040502050405020303" pitchFamily="18" charset="0"/>
                <a:ea typeface="Aptos" panose="020B0004020202020204" pitchFamily="34" charset="0"/>
                <a:cs typeface="Times New Roman (Corps CS)"/>
              </a:rPr>
              <a:t>Hankook</a:t>
            </a:r>
            <a:r>
              <a:rPr lang="fr-FR" sz="1400" i="1" kern="100" dirty="0">
                <a:effectLst/>
                <a:latin typeface="Georgia" panose="02040502050405020303" pitchFamily="18" charset="0"/>
                <a:ea typeface="Aptos" panose="020B0004020202020204" pitchFamily="34" charset="0"/>
                <a:cs typeface="Times New Roman (Corps CS)"/>
              </a:rPr>
              <a:t>)</a:t>
            </a:r>
          </a:p>
          <a:p>
            <a:pPr algn="just">
              <a:buNone/>
            </a:pPr>
            <a:r>
              <a:rPr lang="fr-FR" sz="1400" kern="100" dirty="0">
                <a:effectLst/>
                <a:latin typeface="Georgia" panose="02040502050405020303" pitchFamily="18" charset="0"/>
                <a:ea typeface="Aptos" panose="020B0004020202020204" pitchFamily="34" charset="0"/>
                <a:cs typeface="Times New Roman (Corps CS)"/>
              </a:rPr>
              <a:t>Pour l’entretien de votre véhicule, faites confiance aux centres autos Euromaster et aux pneus </a:t>
            </a:r>
            <a:r>
              <a:rPr lang="fr-FR" sz="1400" kern="100" dirty="0" err="1">
                <a:effectLst/>
                <a:latin typeface="Georgia" panose="02040502050405020303" pitchFamily="18" charset="0"/>
                <a:ea typeface="Aptos" panose="020B0004020202020204" pitchFamily="34" charset="0"/>
                <a:cs typeface="Times New Roman (Corps CS)"/>
              </a:rPr>
              <a:t>Hankook</a:t>
            </a:r>
            <a:endParaRPr lang="fr-FR" sz="1400" kern="100" dirty="0">
              <a:effectLst/>
              <a:latin typeface="Georgia" panose="02040502050405020303" pitchFamily="18" charset="0"/>
              <a:ea typeface="Aptos" panose="020B0004020202020204" pitchFamily="34" charset="0"/>
              <a:cs typeface="Times New Roman (Corps CS)"/>
            </a:endParaRPr>
          </a:p>
          <a:p>
            <a:r>
              <a:rPr lang="fr-FR" sz="1400" i="1" kern="100" dirty="0">
                <a:latin typeface="Georgia" panose="02040502050405020303" pitchFamily="18" charset="0"/>
                <a:ea typeface="Aptos" panose="020B0004020202020204" pitchFamily="34" charset="0"/>
                <a:cs typeface="Times New Roman (Corps CS)"/>
              </a:rPr>
              <a:t>Panneau de fin avec les logos Euromaster &amp; </a:t>
            </a:r>
            <a:r>
              <a:rPr lang="fr-FR" sz="1400" i="1" kern="100" dirty="0" err="1">
                <a:latin typeface="Georgia" panose="02040502050405020303" pitchFamily="18" charset="0"/>
                <a:ea typeface="Aptos" panose="020B0004020202020204" pitchFamily="34" charset="0"/>
                <a:cs typeface="Times New Roman (Corps CS)"/>
              </a:rPr>
              <a:t>Hankook</a:t>
            </a:r>
            <a:endParaRPr lang="fr-FR" sz="1400" i="1" kern="100" dirty="0">
              <a:effectLst/>
              <a:latin typeface="Georgia" panose="02040502050405020303" pitchFamily="18" charset="0"/>
              <a:ea typeface="Aptos" panose="020B0004020202020204" pitchFamily="34" charset="0"/>
              <a:cs typeface="Times New Roman (Corps CS)"/>
            </a:endParaRPr>
          </a:p>
        </p:txBody>
      </p:sp>
      <p:sp>
        <p:nvSpPr>
          <p:cNvPr id="5" name="Rectangle 3">
            <a:extLst>
              <a:ext uri="{FF2B5EF4-FFF2-40B4-BE49-F238E27FC236}">
                <a16:creationId xmlns:a16="http://schemas.microsoft.com/office/drawing/2014/main" id="{83CC74E9-5834-BB7F-36EE-84392174A69A}"/>
              </a:ext>
            </a:extLst>
          </p:cNvPr>
          <p:cNvSpPr txBox="1">
            <a:spLocks noChangeArrowheads="1"/>
          </p:cNvSpPr>
          <p:nvPr/>
        </p:nvSpPr>
        <p:spPr bwMode="auto">
          <a:xfrm rot="16200000">
            <a:off x="-934743" y="1246389"/>
            <a:ext cx="3291269"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r" eaLnBrk="1" hangingPunct="1">
              <a:defRPr/>
            </a:pPr>
            <a:r>
              <a:rPr lang="en-US" sz="3200" b="1" dirty="0">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rPr>
              <a:t>Film 20s</a:t>
            </a:r>
            <a:endParaRPr lang="fr-FR" sz="3200" b="1" dirty="0">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endParaRPr>
          </a:p>
        </p:txBody>
      </p:sp>
      <p:pic>
        <p:nvPicPr>
          <p:cNvPr id="3" name="Image 2">
            <a:extLst>
              <a:ext uri="{FF2B5EF4-FFF2-40B4-BE49-F238E27FC236}">
                <a16:creationId xmlns:a16="http://schemas.microsoft.com/office/drawing/2014/main" id="{DB400965-EA29-A232-5089-97E617B1B8BA}"/>
              </a:ext>
            </a:extLst>
          </p:cNvPr>
          <p:cNvPicPr>
            <a:picLocks noChangeAspect="1"/>
          </p:cNvPicPr>
          <p:nvPr/>
        </p:nvPicPr>
        <p:blipFill>
          <a:blip r:embed="rId4"/>
          <a:stretch>
            <a:fillRect/>
          </a:stretch>
        </p:blipFill>
        <p:spPr>
          <a:xfrm>
            <a:off x="5334000" y="0"/>
            <a:ext cx="6858000" cy="6858000"/>
          </a:xfrm>
          <a:prstGeom prst="rect">
            <a:avLst/>
          </a:prstGeom>
        </p:spPr>
      </p:pic>
      <p:pic>
        <p:nvPicPr>
          <p:cNvPr id="7" name="Professional_Mode_Peux_tu_m_animer_ce_visuel_qui_s">
            <a:hlinkClick r:id="" action="ppaction://media"/>
            <a:extLst>
              <a:ext uri="{FF2B5EF4-FFF2-40B4-BE49-F238E27FC236}">
                <a16:creationId xmlns:a16="http://schemas.microsoft.com/office/drawing/2014/main" id="{64377D38-20DA-B644-FFEE-BF19249B6422}"/>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334000" y="0"/>
            <a:ext cx="6858000" cy="6858000"/>
          </a:xfrm>
          <a:prstGeom prst="rect">
            <a:avLst/>
          </a:prstGeom>
        </p:spPr>
      </p:pic>
    </p:spTree>
    <p:extLst>
      <p:ext uri="{BB962C8B-B14F-4D97-AF65-F5344CB8AC3E}">
        <p14:creationId xmlns:p14="http://schemas.microsoft.com/office/powerpoint/2010/main" val="3406901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042" fill="hold"/>
                                        <p:tgtEl>
                                          <p:spTgt spid="7"/>
                                        </p:tgtEl>
                                      </p:cBhvr>
                                    </p:cmd>
                                  </p:childTnLst>
                                </p:cTn>
                              </p:par>
                            </p:childTnLst>
                          </p:cTn>
                        </p:par>
                        <p:par>
                          <p:cTn id="7" fill="hold">
                            <p:stCondLst>
                              <p:cond delay="5042"/>
                            </p:stCondLst>
                            <p:childTnLst>
                              <p:par>
                                <p:cTn id="8" presetID="1" presetClass="exit" presetSubtype="0" fill="hold" nodeType="afterEffect">
                                  <p:stCondLst>
                                    <p:cond delay="0"/>
                                  </p:stCondLst>
                                  <p:childTnLst>
                                    <p:set>
                                      <p:cBhvr>
                                        <p:cTn id="9" dur="1" fill="hold">
                                          <p:stCondLst>
                                            <p:cond delay="0"/>
                                          </p:stCondLst>
                                        </p:cTn>
                                        <p:tgtEl>
                                          <p:spTgt spid="7"/>
                                        </p:tgtEl>
                                        <p:attrNameLst>
                                          <p:attrName>style.visibility</p:attrName>
                                        </p:attrNameLst>
                                      </p:cBhvr>
                                      <p:to>
                                        <p:strVal val="hidden"/>
                                      </p:to>
                                    </p:set>
                                    <p:cmd type="call" cmd="stop">
                                      <p:cBhvr>
                                        <p:cTn id="10" dur="1">
                                          <p:stCondLst>
                                            <p:cond delay="0"/>
                                          </p:stCondLst>
                                        </p:cTn>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11" fill="hold" display="0">
                  <p:stCondLst>
                    <p:cond delay="indefinite"/>
                  </p:stCondLst>
                </p:cTn>
                <p:tgtEl>
                  <p:spTgt spid="7"/>
                </p:tgtEl>
              </p:cMediaNode>
            </p:video>
            <p:seq concurrent="1" nextAc="seek">
              <p:cTn id="12" restart="whenNotActive" fill="hold" evtFilter="cancelBubble" nodeType="interactiveSeq">
                <p:stCondLst>
                  <p:cond evt="onClick" delay="0">
                    <p:tgtEl>
                      <p:spTgt spid="7"/>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46B797-601F-DEB2-3925-0C2BAC058512}"/>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15C0BD9C-7FAE-2D82-8079-CF1A799BD5EA}"/>
              </a:ext>
            </a:extLst>
          </p:cNvPr>
          <p:cNvSpPr txBox="1">
            <a:spLocks noChangeArrowheads="1"/>
          </p:cNvSpPr>
          <p:nvPr/>
        </p:nvSpPr>
        <p:spPr bwMode="auto">
          <a:xfrm>
            <a:off x="1634731" y="3429000"/>
            <a:ext cx="8201025"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defRPr/>
            </a:pPr>
            <a:r>
              <a:rPr lang="fr-FR" sz="1800" b="1" dirty="0">
                <a:latin typeface="Georgia" panose="02040502050405020303" pitchFamily="18" charset="0"/>
                <a:ea typeface="Tahoma" panose="020B0604030504040204" pitchFamily="34" charset="0"/>
                <a:cs typeface="Tahoma" panose="020B0604030504040204" pitchFamily="34" charset="0"/>
              </a:rPr>
              <a:t>Le script met l'accent sur l'expertise et la sécurité, deux éléments clés de la promesse de marque. </a:t>
            </a:r>
            <a:r>
              <a:rPr lang="fr-FR" sz="1800" dirty="0">
                <a:latin typeface="Georgia" panose="02040502050405020303" pitchFamily="18" charset="0"/>
                <a:ea typeface="Tahoma" panose="020B0604030504040204" pitchFamily="34" charset="0"/>
                <a:cs typeface="Tahoma" panose="020B0604030504040204" pitchFamily="34" charset="0"/>
              </a:rPr>
              <a:t>L'idée centrale est que pour garantir un entretien optimal du véhicule, il ne suffit pas de choisir les bons outils, mais aussi les bons pneus. Euromaster, en partenariat avec Michelin, assure un service de qualité où </a:t>
            </a:r>
            <a:r>
              <a:rPr lang="fr-FR" sz="1800" b="1" dirty="0">
                <a:latin typeface="Georgia" panose="02040502050405020303" pitchFamily="18" charset="0"/>
                <a:ea typeface="Tahoma" panose="020B0604030504040204" pitchFamily="34" charset="0"/>
                <a:cs typeface="Tahoma" panose="020B0604030504040204" pitchFamily="34" charset="0"/>
              </a:rPr>
              <a:t>les promesses sont tenues grâce à des produits et services fiables</a:t>
            </a:r>
            <a:r>
              <a:rPr lang="fr-FR" sz="1800" dirty="0">
                <a:latin typeface="Georgia" panose="02040502050405020303" pitchFamily="18" charset="0"/>
                <a:ea typeface="Tahoma" panose="020B0604030504040204" pitchFamily="34" charset="0"/>
                <a:cs typeface="Tahoma" panose="020B0604030504040204" pitchFamily="34" charset="0"/>
              </a:rPr>
              <a:t>. </a:t>
            </a:r>
            <a:br>
              <a:rPr lang="fr-FR" sz="1800" dirty="0">
                <a:latin typeface="Georgia" panose="02040502050405020303" pitchFamily="18" charset="0"/>
                <a:ea typeface="Tahoma" panose="020B0604030504040204" pitchFamily="34" charset="0"/>
                <a:cs typeface="Tahoma" panose="020B0604030504040204" pitchFamily="34" charset="0"/>
              </a:rPr>
            </a:br>
            <a:br>
              <a:rPr lang="fr-FR" sz="1800" dirty="0">
                <a:latin typeface="Georgia" panose="02040502050405020303" pitchFamily="18" charset="0"/>
                <a:ea typeface="Tahoma" panose="020B0604030504040204" pitchFamily="34" charset="0"/>
                <a:cs typeface="Tahoma" panose="020B0604030504040204" pitchFamily="34" charset="0"/>
              </a:rPr>
            </a:br>
            <a:r>
              <a:rPr lang="fr-FR" sz="1800" dirty="0">
                <a:latin typeface="Georgia" panose="02040502050405020303" pitchFamily="18" charset="0"/>
              </a:rPr>
              <a:t>L'humour utilisé dans ce script souligne le contraste entre l'approche décontractée du personnage et le sérieux du service Euromaster. </a:t>
            </a:r>
            <a:br>
              <a:rPr lang="fr-FR" sz="1800" dirty="0">
                <a:latin typeface="Georgia" panose="02040502050405020303" pitchFamily="18" charset="0"/>
              </a:rPr>
            </a:br>
            <a:r>
              <a:rPr lang="fr-FR" sz="1800" dirty="0">
                <a:latin typeface="Georgia" panose="02040502050405020303" pitchFamily="18" charset="0"/>
              </a:rPr>
              <a:t>Cette tonalité renforce l'idée qu’Euromaster est un </a:t>
            </a:r>
            <a:r>
              <a:rPr lang="fr-FR" sz="1800" b="1" dirty="0">
                <a:latin typeface="Georgia" panose="02040502050405020303" pitchFamily="18" charset="0"/>
              </a:rPr>
              <a:t>acteur fiable dans un monde où la confiance est difficile à accorder</a:t>
            </a:r>
            <a:r>
              <a:rPr lang="fr-FR" sz="1800" dirty="0">
                <a:latin typeface="Georgia" panose="02040502050405020303" pitchFamily="18" charset="0"/>
              </a:rPr>
              <a:t>.</a:t>
            </a:r>
            <a:br>
              <a:rPr lang="fr-FR" sz="1800" dirty="0">
                <a:latin typeface="Georgia" panose="02040502050405020303" pitchFamily="18" charset="0"/>
                <a:ea typeface="Tahoma" panose="020B0604030504040204" pitchFamily="34" charset="0"/>
                <a:cs typeface="Tahoma" panose="020B0604030504040204" pitchFamily="34" charset="0"/>
              </a:rPr>
            </a:br>
            <a:r>
              <a:rPr lang="fr-FR" sz="1800" dirty="0">
                <a:latin typeface="Georgia" panose="02040502050405020303" pitchFamily="18" charset="0"/>
                <a:ea typeface="Tahoma" panose="020B0604030504040204" pitchFamily="34" charset="0"/>
                <a:cs typeface="Tahoma" panose="020B0604030504040204" pitchFamily="34" charset="0"/>
              </a:rPr>
              <a:t> </a:t>
            </a:r>
          </a:p>
        </p:txBody>
      </p:sp>
      <p:sp>
        <p:nvSpPr>
          <p:cNvPr id="2" name="Rectangle 3">
            <a:extLst>
              <a:ext uri="{FF2B5EF4-FFF2-40B4-BE49-F238E27FC236}">
                <a16:creationId xmlns:a16="http://schemas.microsoft.com/office/drawing/2014/main" id="{34BC55CC-1261-5E6F-3591-E3D233DD3281}"/>
              </a:ext>
            </a:extLst>
          </p:cNvPr>
          <p:cNvSpPr txBox="1">
            <a:spLocks noChangeArrowheads="1"/>
          </p:cNvSpPr>
          <p:nvPr/>
        </p:nvSpPr>
        <p:spPr bwMode="auto">
          <a:xfrm>
            <a:off x="469954" y="0"/>
            <a:ext cx="5494142"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defRPr/>
            </a:pPr>
            <a:r>
              <a:rPr lang="en-US" sz="3200" b="1" dirty="0">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rPr>
              <a:t>PERTINENCE DU SCRIPT vs </a:t>
            </a:r>
            <a:r>
              <a:rPr lang="en-US" sz="3200" b="1" dirty="0" err="1">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rPr>
              <a:t>Plateforme</a:t>
            </a:r>
            <a:r>
              <a:rPr lang="en-US" sz="3200" b="1" dirty="0">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rPr>
              <a:t> de marque  </a:t>
            </a:r>
            <a:endParaRPr lang="fr-FR" sz="3200" b="1" dirty="0">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endParaRPr>
          </a:p>
        </p:txBody>
      </p:sp>
      <p:sp>
        <p:nvSpPr>
          <p:cNvPr id="5" name="ZoneTexte 4">
            <a:extLst>
              <a:ext uri="{FF2B5EF4-FFF2-40B4-BE49-F238E27FC236}">
                <a16:creationId xmlns:a16="http://schemas.microsoft.com/office/drawing/2014/main" id="{6BE55118-7E65-A0E5-E578-A124FDD19E48}"/>
              </a:ext>
            </a:extLst>
          </p:cNvPr>
          <p:cNvSpPr txBox="1"/>
          <p:nvPr/>
        </p:nvSpPr>
        <p:spPr>
          <a:xfrm>
            <a:off x="579015" y="1534077"/>
            <a:ext cx="6097384" cy="530915"/>
          </a:xfrm>
          <a:prstGeom prst="rect">
            <a:avLst/>
          </a:prstGeom>
          <a:noFill/>
        </p:spPr>
        <p:txBody>
          <a:bodyPr wrap="square">
            <a:spAutoFit/>
          </a:bodyPr>
          <a:lstStyle/>
          <a:p>
            <a:r>
              <a:rPr lang="fr-FR" sz="1050" b="1" u="sng" kern="100" dirty="0">
                <a:effectLst/>
                <a:latin typeface="Tahoma" panose="020B0604030504040204" pitchFamily="34" charset="0"/>
                <a:ea typeface="Tahoma" panose="020B0604030504040204" pitchFamily="34" charset="0"/>
                <a:cs typeface="Tahoma" panose="020B0604030504040204" pitchFamily="34" charset="0"/>
              </a:rPr>
              <a:t>Insights Sécurité </a:t>
            </a:r>
            <a:br>
              <a:rPr lang="fr-FR" sz="1050" b="1" u="sng" kern="100" dirty="0">
                <a:latin typeface="Tahoma" panose="020B0604030504040204" pitchFamily="34" charset="0"/>
                <a:ea typeface="Tahoma" panose="020B0604030504040204" pitchFamily="34" charset="0"/>
                <a:cs typeface="Tahoma" panose="020B0604030504040204" pitchFamily="34" charset="0"/>
              </a:rPr>
            </a:br>
            <a:r>
              <a:rPr lang="fr-FR" b="1" kern="100" dirty="0">
                <a:latin typeface="Tahoma" panose="020B0604030504040204" pitchFamily="34" charset="0"/>
                <a:ea typeface="Tahoma" panose="020B0604030504040204" pitchFamily="34" charset="0"/>
                <a:cs typeface="Tahoma" panose="020B0604030504040204" pitchFamily="34" charset="0"/>
              </a:rPr>
              <a:t>Les deux font la paire</a:t>
            </a:r>
            <a:r>
              <a:rPr lang="fr-FR" sz="1400" kern="100" dirty="0">
                <a:effectLst/>
                <a:latin typeface="Georgia" panose="02040502050405020303" pitchFamily="18" charset="0"/>
                <a:ea typeface="Aptos" panose="020B0004020202020204" pitchFamily="34" charset="0"/>
                <a:cs typeface="Times New Roman (Corps CS)"/>
              </a:rPr>
              <a:t> </a:t>
            </a:r>
            <a:endParaRPr lang="fr-FR" dirty="0"/>
          </a:p>
        </p:txBody>
      </p:sp>
    </p:spTree>
    <p:extLst>
      <p:ext uri="{BB962C8B-B14F-4D97-AF65-F5344CB8AC3E}">
        <p14:creationId xmlns:p14="http://schemas.microsoft.com/office/powerpoint/2010/main" val="39483930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rofessional_Mode_The_car_is_moving_forward__and_t">
            <a:hlinkClick r:id="" action="ppaction://media"/>
            <a:extLst>
              <a:ext uri="{FF2B5EF4-FFF2-40B4-BE49-F238E27FC236}">
                <a16:creationId xmlns:a16="http://schemas.microsoft.com/office/drawing/2014/main" id="{E997526E-F837-A9E0-8551-50A24DB5681C}"/>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 y="0"/>
            <a:ext cx="12192000" cy="7025402"/>
          </a:xfrm>
          <a:prstGeom prst="rect">
            <a:avLst/>
          </a:prstGeom>
        </p:spPr>
      </p:pic>
      <p:sp>
        <p:nvSpPr>
          <p:cNvPr id="6" name="Rectangle 5"/>
          <p:cNvSpPr/>
          <p:nvPr/>
        </p:nvSpPr>
        <p:spPr>
          <a:xfrm>
            <a:off x="-1" y="-83574"/>
            <a:ext cx="12192000" cy="6941574"/>
          </a:xfrm>
          <a:prstGeom prst="rect">
            <a:avLst/>
          </a:prstGeom>
          <a:solidFill>
            <a:schemeClr val="bg2">
              <a:lumMod val="1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405675" y="3191718"/>
            <a:ext cx="4450702" cy="1015663"/>
          </a:xfrm>
          <a:prstGeom prst="rect">
            <a:avLst/>
          </a:prstGeom>
        </p:spPr>
        <p:txBody>
          <a:bodyPr wrap="square">
            <a:spAutoFit/>
          </a:bodyPr>
          <a:lstStyle/>
          <a:p>
            <a:pPr algn="ctr"/>
            <a:r>
              <a:rPr lang="en-US" sz="6000" spc="-150" dirty="0">
                <a:solidFill>
                  <a:schemeClr val="bg1"/>
                </a:solidFill>
                <a:latin typeface="Georgia" panose="02040502050405020303" pitchFamily="18" charset="0"/>
              </a:rPr>
              <a:t>BRIEF</a:t>
            </a:r>
          </a:p>
        </p:txBody>
      </p:sp>
      <p:pic>
        <p:nvPicPr>
          <p:cNvPr id="15" name="Picture 2" descr="Le Nouveau Belier I L&amp;#39;agence">
            <a:extLst>
              <a:ext uri="{FF2B5EF4-FFF2-40B4-BE49-F238E27FC236}">
                <a16:creationId xmlns:a16="http://schemas.microsoft.com/office/drawing/2014/main" id="{6306E0C0-77E1-408F-94DB-806952EB9542}"/>
              </a:ext>
            </a:extLst>
          </p:cNvPr>
          <p:cNvPicPr>
            <a:picLocks noChangeAspect="1" noChangeArrowheads="1"/>
          </p:cNvPicPr>
          <p:nvPr/>
        </p:nvPicPr>
        <p:blipFill>
          <a:blip r:embed="rId5" cstate="screen">
            <a:biLevel thresh="25000"/>
            <a:extLst>
              <a:ext uri="{BEBA8EAE-BF5A-486C-A8C5-ECC9F3942E4B}">
                <a14:imgProps xmlns:a14="http://schemas.microsoft.com/office/drawing/2010/main">
                  <a14:imgLayer r:embed="rId6">
                    <a14:imgEffect>
                      <a14:saturation sat="400000"/>
                    </a14:imgEffect>
                    <a14:imgEffect>
                      <a14:brightnessContrast bright="-40000"/>
                    </a14:imgEffect>
                  </a14:imgLayer>
                </a14:imgProps>
              </a:ext>
              <a:ext uri="{28A0092B-C50C-407E-A947-70E740481C1C}">
                <a14:useLocalDpi xmlns:a14="http://schemas.microsoft.com/office/drawing/2010/main"/>
              </a:ext>
            </a:extLst>
          </a:blip>
          <a:srcRect/>
          <a:stretch>
            <a:fillRect/>
          </a:stretch>
        </p:blipFill>
        <p:spPr bwMode="auto">
          <a:xfrm>
            <a:off x="8595179" y="4263569"/>
            <a:ext cx="3863952" cy="2149324"/>
          </a:xfrm>
          <a:prstGeom prst="rect">
            <a:avLst/>
          </a:prstGeom>
          <a:noFill/>
          <a:extLst>
            <a:ext uri="{909E8E84-426E-40DD-AFC4-6F175D3DCCD1}">
              <a14:hiddenFill xmlns:a14="http://schemas.microsoft.com/office/drawing/2010/main">
                <a:solidFill>
                  <a:srgbClr val="FFFFFF"/>
                </a:solidFill>
              </a14:hiddenFill>
            </a:ext>
          </a:extLst>
        </p:spPr>
      </p:pic>
      <p:cxnSp>
        <p:nvCxnSpPr>
          <p:cNvPr id="5" name="Straight Connector 2">
            <a:extLst>
              <a:ext uri="{FF2B5EF4-FFF2-40B4-BE49-F238E27FC236}">
                <a16:creationId xmlns:a16="http://schemas.microsoft.com/office/drawing/2014/main" id="{9312B175-B76A-F218-A605-8D5321BC4C0F}"/>
              </a:ext>
            </a:extLst>
          </p:cNvPr>
          <p:cNvCxnSpPr/>
          <p:nvPr/>
        </p:nvCxnSpPr>
        <p:spPr>
          <a:xfrm>
            <a:off x="10658773" y="6370525"/>
            <a:ext cx="0" cy="381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1" name="Image 10">
            <a:extLst>
              <a:ext uri="{FF2B5EF4-FFF2-40B4-BE49-F238E27FC236}">
                <a16:creationId xmlns:a16="http://schemas.microsoft.com/office/drawing/2014/main" id="{CDD9790B-BCEF-DE11-5078-860C936539A1}"/>
              </a:ext>
            </a:extLst>
          </p:cNvPr>
          <p:cNvPicPr>
            <a:picLocks noChangeAspect="1"/>
          </p:cNvPicPr>
          <p:nvPr/>
        </p:nvPicPr>
        <p:blipFill>
          <a:blip r:embed="rId7">
            <a:biLevel thresh="75000"/>
          </a:blip>
          <a:srcRect b="26060"/>
          <a:stretch/>
        </p:blipFill>
        <p:spPr>
          <a:xfrm>
            <a:off x="10938437" y="6477794"/>
            <a:ext cx="973899" cy="208829"/>
          </a:xfrm>
          <a:prstGeom prst="rect">
            <a:avLst/>
          </a:prstGeom>
        </p:spPr>
      </p:pic>
      <p:pic>
        <p:nvPicPr>
          <p:cNvPr id="2" name="Picture 2" descr="Michelin Logo PNG Transparent &amp; SVG Vector - Freebie Supply">
            <a:extLst>
              <a:ext uri="{FF2B5EF4-FFF2-40B4-BE49-F238E27FC236}">
                <a16:creationId xmlns:a16="http://schemas.microsoft.com/office/drawing/2014/main" id="{C450BF8E-A100-8636-FBDC-223856D8DC7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502531" y="6465960"/>
            <a:ext cx="889112" cy="2293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4290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100"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4"/>
                </p:tgtEl>
              </p:cMediaNode>
            </p:video>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4"/>
                                        </p:tgtEl>
                                      </p:cBhvr>
                                    </p:cmd>
                                  </p:childTnLst>
                                </p:cTn>
                              </p:par>
                            </p:childTnLst>
                          </p:cTn>
                        </p:par>
                      </p:childTnLst>
                    </p:cTn>
                  </p:par>
                </p:childTnLst>
              </p:cTn>
              <p:nextCondLst>
                <p:cond evt="onClick" delay="0">
                  <p:tgtEl>
                    <p:spTgt spid="14"/>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9EDA92-F021-0D0E-8555-370FDB32196E}"/>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F5FB8EE8-7299-764F-CB20-03B71D0071DA}"/>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8">
            <a:extLst>
              <a:ext uri="{FF2B5EF4-FFF2-40B4-BE49-F238E27FC236}">
                <a16:creationId xmlns:a16="http://schemas.microsoft.com/office/drawing/2014/main" id="{58DD7B47-BE36-53F4-C536-A1A5E4DA3555}"/>
              </a:ext>
            </a:extLst>
          </p:cNvPr>
          <p:cNvSpPr/>
          <p:nvPr/>
        </p:nvSpPr>
        <p:spPr>
          <a:xfrm>
            <a:off x="6858000" y="4326775"/>
            <a:ext cx="5333999" cy="2531225"/>
          </a:xfrm>
          <a:prstGeom prst="rect">
            <a:avLst/>
          </a:prstGeom>
          <a:solidFill>
            <a:schemeClr val="bg1"/>
          </a:solidFill>
          <a:ln w="3175">
            <a:noFill/>
          </a:ln>
          <a:effectLst>
            <a:outerShdw blurRad="50800" dist="38100" dir="10800000" algn="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ZoneTexte 3">
            <a:extLst>
              <a:ext uri="{FF2B5EF4-FFF2-40B4-BE49-F238E27FC236}">
                <a16:creationId xmlns:a16="http://schemas.microsoft.com/office/drawing/2014/main" id="{16287211-6498-217F-F9E4-F54E45686EA5}"/>
              </a:ext>
            </a:extLst>
          </p:cNvPr>
          <p:cNvSpPr txBox="1"/>
          <p:nvPr/>
        </p:nvSpPr>
        <p:spPr>
          <a:xfrm>
            <a:off x="7024969" y="951452"/>
            <a:ext cx="4343168" cy="1569660"/>
          </a:xfrm>
          <a:prstGeom prst="rect">
            <a:avLst/>
          </a:prstGeom>
          <a:noFill/>
        </p:spPr>
        <p:txBody>
          <a:bodyPr wrap="square">
            <a:spAutoFit/>
          </a:bodyPr>
          <a:lstStyle/>
          <a:p>
            <a:pPr>
              <a:buNone/>
            </a:pPr>
            <a:r>
              <a:rPr lang="fr-FR" sz="1600" b="1" u="sng" kern="100" dirty="0">
                <a:solidFill>
                  <a:schemeClr val="bg1"/>
                </a:solidFill>
                <a:effectLst/>
                <a:latin typeface="Georgia" panose="02040502050405020303" pitchFamily="18" charset="0"/>
                <a:ea typeface="Tahoma" panose="020B0604030504040204" pitchFamily="34" charset="0"/>
                <a:cs typeface="Tahoma" panose="020B0604030504040204" pitchFamily="34" charset="0"/>
              </a:rPr>
              <a:t>Insights Expertise</a:t>
            </a:r>
            <a:br>
              <a:rPr lang="fr-FR" sz="1600" b="1" u="sng" kern="100" dirty="0">
                <a:solidFill>
                  <a:schemeClr val="bg1"/>
                </a:solidFill>
                <a:latin typeface="Georgia" panose="02040502050405020303" pitchFamily="18" charset="0"/>
                <a:ea typeface="Tahoma" panose="020B0604030504040204" pitchFamily="34" charset="0"/>
                <a:cs typeface="Tahoma" panose="020B0604030504040204" pitchFamily="34" charset="0"/>
              </a:rPr>
            </a:br>
            <a:br>
              <a:rPr lang="fr-FR" sz="1600" b="1" u="sng" kern="100" dirty="0">
                <a:solidFill>
                  <a:schemeClr val="bg1"/>
                </a:solidFill>
                <a:latin typeface="Georgia" panose="02040502050405020303" pitchFamily="18" charset="0"/>
                <a:ea typeface="Tahoma" panose="020B0604030504040204" pitchFamily="34" charset="0"/>
                <a:cs typeface="Tahoma" panose="020B0604030504040204" pitchFamily="34" charset="0"/>
              </a:rPr>
            </a:br>
            <a:r>
              <a:rPr lang="fr-FR" sz="3200" b="1" kern="100" dirty="0">
                <a:solidFill>
                  <a:schemeClr val="bg1"/>
                </a:solidFill>
                <a:effectLst/>
                <a:latin typeface="Georgia" panose="02040502050405020303" pitchFamily="18" charset="0"/>
                <a:ea typeface="Tahoma" panose="020B0604030504040204" pitchFamily="34" charset="0"/>
                <a:cs typeface="Tahoma" panose="020B0604030504040204" pitchFamily="34" charset="0"/>
              </a:rPr>
              <a:t>Dans les moindres détails</a:t>
            </a:r>
            <a:endParaRPr lang="fr-FR" sz="2400" b="1" kern="100" dirty="0">
              <a:solidFill>
                <a:schemeClr val="bg1"/>
              </a:solidFill>
              <a:effectLst/>
              <a:latin typeface="Georgia" panose="02040502050405020303" pitchFamily="18" charset="0"/>
              <a:ea typeface="Tahoma" panose="020B0604030504040204" pitchFamily="34" charset="0"/>
              <a:cs typeface="Tahoma" panose="020B0604030504040204" pitchFamily="34" charset="0"/>
            </a:endParaRPr>
          </a:p>
        </p:txBody>
      </p:sp>
      <p:pic>
        <p:nvPicPr>
          <p:cNvPr id="1030" name="Picture 6" descr="Franchise | Euromaster">
            <a:extLst>
              <a:ext uri="{FF2B5EF4-FFF2-40B4-BE49-F238E27FC236}">
                <a16:creationId xmlns:a16="http://schemas.microsoft.com/office/drawing/2014/main" id="{A07C0FA1-5278-5B70-9D95-7C8E1811549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4115" b="28469"/>
          <a:stretch/>
        </p:blipFill>
        <p:spPr bwMode="auto">
          <a:xfrm>
            <a:off x="7964307" y="4829275"/>
            <a:ext cx="3182816" cy="763112"/>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4" descr="Michelin North America, Inc.">
            <a:extLst>
              <a:ext uri="{FF2B5EF4-FFF2-40B4-BE49-F238E27FC236}">
                <a16:creationId xmlns:a16="http://schemas.microsoft.com/office/drawing/2014/main" id="{7D569278-ADAF-C85D-2DA1-7F00A65B93DE}"/>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49837" y="5592387"/>
            <a:ext cx="2113683" cy="1111388"/>
          </a:xfrm>
          <a:prstGeom prst="rect">
            <a:avLst/>
          </a:prstGeom>
          <a:noFill/>
          <a:extLst>
            <a:ext uri="{909E8E84-426E-40DD-AFC4-6F175D3DCCD1}">
              <a14:hiddenFill xmlns:a14="http://schemas.microsoft.com/office/drawing/2010/main">
                <a:solidFill>
                  <a:srgbClr val="FFFFFF"/>
                </a:solidFill>
              </a14:hiddenFill>
            </a:ext>
          </a:extLst>
        </p:spPr>
      </p:pic>
      <p:pic>
        <p:nvPicPr>
          <p:cNvPr id="3" name="Image 2">
            <a:extLst>
              <a:ext uri="{FF2B5EF4-FFF2-40B4-BE49-F238E27FC236}">
                <a16:creationId xmlns:a16="http://schemas.microsoft.com/office/drawing/2014/main" id="{4078A57F-3725-AADC-5DD1-7285A48D89A3}"/>
              </a:ext>
            </a:extLst>
          </p:cNvPr>
          <p:cNvPicPr>
            <a:picLocks noChangeAspect="1"/>
          </p:cNvPicPr>
          <p:nvPr/>
        </p:nvPicPr>
        <p:blipFill>
          <a:blip r:embed="rId4"/>
          <a:stretch>
            <a:fillRect/>
          </a:stretch>
        </p:blipFill>
        <p:spPr>
          <a:xfrm>
            <a:off x="0" y="0"/>
            <a:ext cx="6858000" cy="6858000"/>
          </a:xfrm>
          <a:prstGeom prst="rect">
            <a:avLst/>
          </a:prstGeom>
        </p:spPr>
      </p:pic>
    </p:spTree>
    <p:extLst>
      <p:ext uri="{BB962C8B-B14F-4D97-AF65-F5344CB8AC3E}">
        <p14:creationId xmlns:p14="http://schemas.microsoft.com/office/powerpoint/2010/main" val="16527050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1ADA16-3BC5-0037-BD29-82B6C5B4C433}"/>
            </a:ext>
          </a:extLst>
        </p:cNvPr>
        <p:cNvGrpSpPr/>
        <p:nvPr/>
      </p:nvGrpSpPr>
      <p:grpSpPr>
        <a:xfrm>
          <a:off x="0" y="0"/>
          <a:ext cx="0" cy="0"/>
          <a:chOff x="0" y="0"/>
          <a:chExt cx="0" cy="0"/>
        </a:xfrm>
      </p:grpSpPr>
      <p:sp>
        <p:nvSpPr>
          <p:cNvPr id="4" name="ZoneTexte 3">
            <a:extLst>
              <a:ext uri="{FF2B5EF4-FFF2-40B4-BE49-F238E27FC236}">
                <a16:creationId xmlns:a16="http://schemas.microsoft.com/office/drawing/2014/main" id="{6067E34B-5A55-3DED-013D-AC7B71342A07}"/>
              </a:ext>
            </a:extLst>
          </p:cNvPr>
          <p:cNvSpPr txBox="1"/>
          <p:nvPr/>
        </p:nvSpPr>
        <p:spPr>
          <a:xfrm>
            <a:off x="1475742" y="549472"/>
            <a:ext cx="5750558" cy="5917004"/>
          </a:xfrm>
          <a:prstGeom prst="rect">
            <a:avLst/>
          </a:prstGeom>
          <a:noFill/>
        </p:spPr>
        <p:txBody>
          <a:bodyPr wrap="square">
            <a:spAutoFit/>
          </a:bodyPr>
          <a:lstStyle/>
          <a:p>
            <a:pPr>
              <a:buNone/>
            </a:pPr>
            <a:r>
              <a:rPr lang="fr-FR" sz="1050" b="1" u="sng" kern="100" dirty="0">
                <a:effectLst/>
                <a:latin typeface="Tahoma" panose="020B0604030504040204" pitchFamily="34" charset="0"/>
                <a:ea typeface="Tahoma" panose="020B0604030504040204" pitchFamily="34" charset="0"/>
                <a:cs typeface="Tahoma" panose="020B0604030504040204" pitchFamily="34" charset="0"/>
              </a:rPr>
              <a:t>Insights Expertise</a:t>
            </a:r>
            <a:br>
              <a:rPr lang="fr-FR" sz="1050" b="1" u="sng" kern="100" dirty="0">
                <a:latin typeface="Tahoma" panose="020B0604030504040204" pitchFamily="34" charset="0"/>
                <a:ea typeface="Tahoma" panose="020B0604030504040204" pitchFamily="34" charset="0"/>
                <a:cs typeface="Tahoma" panose="020B0604030504040204" pitchFamily="34" charset="0"/>
              </a:rPr>
            </a:br>
            <a:r>
              <a:rPr lang="fr-FR" b="1" kern="100" dirty="0">
                <a:effectLst/>
                <a:latin typeface="Tahoma" panose="020B0604030504040204" pitchFamily="34" charset="0"/>
                <a:ea typeface="Tahoma" panose="020B0604030504040204" pitchFamily="34" charset="0"/>
                <a:cs typeface="Tahoma" panose="020B0604030504040204" pitchFamily="34" charset="0"/>
              </a:rPr>
              <a:t>Dans les moindres détails</a:t>
            </a:r>
            <a:endParaRPr lang="fr-FR" sz="1400" b="1" kern="100" dirty="0">
              <a:effectLst/>
              <a:latin typeface="Tahoma" panose="020B0604030504040204" pitchFamily="34" charset="0"/>
              <a:ea typeface="Tahoma" panose="020B0604030504040204" pitchFamily="34" charset="0"/>
              <a:cs typeface="Tahoma" panose="020B0604030504040204" pitchFamily="34" charset="0"/>
            </a:endParaRPr>
          </a:p>
          <a:p>
            <a:pPr>
              <a:buNone/>
            </a:pPr>
            <a:r>
              <a:rPr lang="fr-FR" sz="1400" kern="100" dirty="0">
                <a:effectLst/>
                <a:latin typeface="Georgia" panose="02040502050405020303" pitchFamily="18" charset="0"/>
                <a:ea typeface="Aptos" panose="020B0004020202020204" pitchFamily="34" charset="0"/>
                <a:cs typeface="Times New Roman (Corps CS)"/>
              </a:rPr>
              <a:t> </a:t>
            </a:r>
          </a:p>
          <a:p>
            <a:r>
              <a:rPr lang="fr-FR" sz="1600" i="1" dirty="0">
                <a:latin typeface="Georgia" panose="02040502050405020303" pitchFamily="18" charset="0"/>
              </a:rPr>
              <a:t>Succession de plans léchés d’un expert</a:t>
            </a:r>
            <a:r>
              <a:rPr lang="fr-FR" sz="1600" dirty="0">
                <a:latin typeface="Georgia" panose="02040502050405020303" pitchFamily="18" charset="0"/>
              </a:rPr>
              <a:t> </a:t>
            </a:r>
            <a:r>
              <a:rPr lang="fr-FR" sz="1600" i="1" dirty="0">
                <a:latin typeface="Georgia" panose="02040502050405020303" pitchFamily="18" charset="0"/>
              </a:rPr>
              <a:t>Euromaster effectuant différentes opérations pneumatiques sur une voiture.</a:t>
            </a:r>
            <a:endParaRPr lang="fr-FR" sz="1600" dirty="0">
              <a:latin typeface="Georgia" panose="02040502050405020303" pitchFamily="18" charset="0"/>
            </a:endParaRPr>
          </a:p>
          <a:p>
            <a:r>
              <a:rPr lang="fr-FR" sz="1600" i="1" dirty="0">
                <a:latin typeface="Georgia" panose="02040502050405020303" pitchFamily="18" charset="0"/>
              </a:rPr>
              <a:t> </a:t>
            </a:r>
            <a:endParaRPr lang="fr-FR" sz="1600" dirty="0">
              <a:latin typeface="Georgia" panose="02040502050405020303" pitchFamily="18" charset="0"/>
            </a:endParaRPr>
          </a:p>
          <a:p>
            <a:r>
              <a:rPr lang="fr-FR" sz="1600" i="1" dirty="0">
                <a:latin typeface="Georgia" panose="02040502050405020303" pitchFamily="18" charset="0"/>
              </a:rPr>
              <a:t>Voix off : </a:t>
            </a:r>
            <a:r>
              <a:rPr lang="fr-FR" sz="1600" dirty="0">
                <a:latin typeface="Georgia" panose="02040502050405020303" pitchFamily="18" charset="0"/>
              </a:rPr>
              <a:t>Un millimètre… </a:t>
            </a:r>
            <a:r>
              <a:rPr lang="fr-FR" sz="1600" i="1" dirty="0">
                <a:latin typeface="Georgia" panose="02040502050405020303" pitchFamily="18" charset="0"/>
              </a:rPr>
              <a:t>(l’expert vérifie la profondeur du pneu)</a:t>
            </a:r>
            <a:endParaRPr lang="fr-FR" sz="1600" dirty="0">
              <a:latin typeface="Georgia" panose="02040502050405020303" pitchFamily="18" charset="0"/>
            </a:endParaRPr>
          </a:p>
          <a:p>
            <a:r>
              <a:rPr lang="fr-FR" sz="1600" dirty="0">
                <a:latin typeface="Georgia" panose="02040502050405020303" pitchFamily="18" charset="0"/>
              </a:rPr>
              <a:t>1 degré… </a:t>
            </a:r>
            <a:r>
              <a:rPr lang="fr-FR" sz="1600" i="1" dirty="0">
                <a:latin typeface="Georgia" panose="02040502050405020303" pitchFamily="18" charset="0"/>
              </a:rPr>
              <a:t>(l’expert fixe un pneu Michelin et règle la géométrie)</a:t>
            </a:r>
            <a:endParaRPr lang="fr-FR" sz="1600" dirty="0">
              <a:latin typeface="Georgia" panose="02040502050405020303" pitchFamily="18" charset="0"/>
            </a:endParaRPr>
          </a:p>
          <a:p>
            <a:r>
              <a:rPr lang="fr-FR" sz="1600" dirty="0">
                <a:latin typeface="Georgia" panose="02040502050405020303" pitchFamily="18" charset="0"/>
              </a:rPr>
              <a:t>0,1 bar… </a:t>
            </a:r>
            <a:r>
              <a:rPr lang="fr-FR" sz="1600" i="1" dirty="0">
                <a:latin typeface="Georgia" panose="02040502050405020303" pitchFamily="18" charset="0"/>
              </a:rPr>
              <a:t>(l’expert gonfle le pneu Michelin)</a:t>
            </a:r>
            <a:endParaRPr lang="fr-FR" sz="1600" dirty="0">
              <a:latin typeface="Georgia" panose="02040502050405020303" pitchFamily="18" charset="0"/>
            </a:endParaRPr>
          </a:p>
          <a:p>
            <a:r>
              <a:rPr lang="fr-FR" sz="1600" dirty="0">
                <a:latin typeface="Georgia" panose="02040502050405020303" pitchFamily="18" charset="0"/>
              </a:rPr>
              <a:t>Des détails.</a:t>
            </a:r>
          </a:p>
          <a:p>
            <a:r>
              <a:rPr lang="fr-FR" sz="1600" dirty="0">
                <a:latin typeface="Georgia" panose="02040502050405020303" pitchFamily="18" charset="0"/>
              </a:rPr>
              <a:t>Mais dans chacun de ses détails, les experts Euromaster voient votre confort, votre sérénité… votre sécurité ! Et pour nous…</a:t>
            </a:r>
          </a:p>
          <a:p>
            <a:r>
              <a:rPr lang="fr-FR" sz="1600" i="1" dirty="0">
                <a:latin typeface="Georgia" panose="02040502050405020303" pitchFamily="18" charset="0"/>
              </a:rPr>
              <a:t>Plan de la main d’un expert Euromaster qui</a:t>
            </a:r>
            <a:r>
              <a:rPr lang="fr-FR" sz="1600" dirty="0">
                <a:latin typeface="Georgia" panose="02040502050405020303" pitchFamily="18" charset="0"/>
              </a:rPr>
              <a:t> </a:t>
            </a:r>
            <a:r>
              <a:rPr lang="fr-FR" sz="1600" i="1" dirty="0">
                <a:latin typeface="Georgia" panose="02040502050405020303" pitchFamily="18" charset="0"/>
              </a:rPr>
              <a:t>passe un ultime coup de chiffon sur la jante. Dans le reflet</a:t>
            </a:r>
            <a:r>
              <a:rPr lang="fr-FR" sz="1600" dirty="0">
                <a:latin typeface="Georgia" panose="02040502050405020303" pitchFamily="18" charset="0"/>
              </a:rPr>
              <a:t> </a:t>
            </a:r>
            <a:r>
              <a:rPr lang="fr-FR" sz="1600" i="1" dirty="0">
                <a:latin typeface="Georgia" panose="02040502050405020303" pitchFamily="18" charset="0"/>
              </a:rPr>
              <a:t>de la jante apparait le visage souriant d’une papa rassuré qui tient son fils ado par l’épaule.</a:t>
            </a:r>
            <a:endParaRPr lang="fr-FR" sz="1600" dirty="0">
              <a:latin typeface="Georgia" panose="02040502050405020303" pitchFamily="18" charset="0"/>
            </a:endParaRPr>
          </a:p>
          <a:p>
            <a:r>
              <a:rPr lang="fr-FR" sz="1600" dirty="0">
                <a:latin typeface="Georgia" panose="02040502050405020303" pitchFamily="18" charset="0"/>
              </a:rPr>
              <a:t>…c’est tout sauf un détail !</a:t>
            </a:r>
          </a:p>
          <a:p>
            <a:r>
              <a:rPr lang="fr-FR" sz="1600" i="1" dirty="0">
                <a:latin typeface="Georgia" panose="02040502050405020303" pitchFamily="18" charset="0"/>
              </a:rPr>
              <a:t> </a:t>
            </a:r>
            <a:endParaRPr lang="fr-FR" sz="1600" dirty="0">
              <a:latin typeface="Georgia" panose="02040502050405020303" pitchFamily="18" charset="0"/>
            </a:endParaRPr>
          </a:p>
          <a:p>
            <a:r>
              <a:rPr lang="fr-FR" sz="1600" i="1" dirty="0" err="1">
                <a:latin typeface="Georgia" panose="02040502050405020303" pitchFamily="18" charset="0"/>
              </a:rPr>
              <a:t>Pay</a:t>
            </a:r>
            <a:r>
              <a:rPr lang="fr-FR" sz="1600" i="1" dirty="0">
                <a:latin typeface="Georgia" panose="02040502050405020303" pitchFamily="18" charset="0"/>
              </a:rPr>
              <a:t> off ERM + Michelin</a:t>
            </a:r>
            <a:endParaRPr lang="fr-FR" sz="1600" dirty="0">
              <a:latin typeface="Georgia" panose="02040502050405020303" pitchFamily="18" charset="0"/>
            </a:endParaRPr>
          </a:p>
          <a:p>
            <a:r>
              <a:rPr lang="fr-FR" sz="1600" dirty="0">
                <a:latin typeface="Georgia" panose="02040502050405020303" pitchFamily="18" charset="0"/>
              </a:rPr>
              <a:t>Retrouvez l’excellence des pneus Michelin dans votre centre autos Euromaster.</a:t>
            </a:r>
          </a:p>
        </p:txBody>
      </p:sp>
      <p:sp>
        <p:nvSpPr>
          <p:cNvPr id="5" name="Rectangle 3">
            <a:extLst>
              <a:ext uri="{FF2B5EF4-FFF2-40B4-BE49-F238E27FC236}">
                <a16:creationId xmlns:a16="http://schemas.microsoft.com/office/drawing/2014/main" id="{5E00ABD8-3DDB-5088-6131-67F915AC51CA}"/>
              </a:ext>
            </a:extLst>
          </p:cNvPr>
          <p:cNvSpPr txBox="1">
            <a:spLocks noChangeArrowheads="1"/>
          </p:cNvSpPr>
          <p:nvPr/>
        </p:nvSpPr>
        <p:spPr bwMode="auto">
          <a:xfrm rot="16200000">
            <a:off x="-934743" y="1246389"/>
            <a:ext cx="3291269"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r" eaLnBrk="1" hangingPunct="1">
              <a:defRPr/>
            </a:pPr>
            <a:r>
              <a:rPr lang="en-US" sz="3200" b="1" dirty="0">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rPr>
              <a:t>Film 20s</a:t>
            </a:r>
            <a:endParaRPr lang="fr-FR" sz="3200" b="1" dirty="0">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endParaRPr>
          </a:p>
        </p:txBody>
      </p:sp>
      <p:pic>
        <p:nvPicPr>
          <p:cNvPr id="2" name="Image 1">
            <a:extLst>
              <a:ext uri="{FF2B5EF4-FFF2-40B4-BE49-F238E27FC236}">
                <a16:creationId xmlns:a16="http://schemas.microsoft.com/office/drawing/2014/main" id="{E75BF92A-18EF-4C73-6BB2-1304E5280166}"/>
              </a:ext>
            </a:extLst>
          </p:cNvPr>
          <p:cNvPicPr>
            <a:picLocks noChangeAspect="1"/>
          </p:cNvPicPr>
          <p:nvPr/>
        </p:nvPicPr>
        <p:blipFill>
          <a:blip r:embed="rId2"/>
          <a:srcRect l="24814" t="-1152" r="9260" b="1152"/>
          <a:stretch>
            <a:fillRect/>
          </a:stretch>
        </p:blipFill>
        <p:spPr>
          <a:xfrm>
            <a:off x="7594600" y="-115584"/>
            <a:ext cx="4597400" cy="6973584"/>
          </a:xfrm>
          <a:prstGeom prst="rect">
            <a:avLst/>
          </a:prstGeom>
        </p:spPr>
      </p:pic>
    </p:spTree>
    <p:extLst>
      <p:ext uri="{BB962C8B-B14F-4D97-AF65-F5344CB8AC3E}">
        <p14:creationId xmlns:p14="http://schemas.microsoft.com/office/powerpoint/2010/main" val="36159945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9EDA92-F021-0D0E-8555-370FDB32196E}"/>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F5FB8EE8-7299-764F-CB20-03B71D0071DA}"/>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8">
            <a:extLst>
              <a:ext uri="{FF2B5EF4-FFF2-40B4-BE49-F238E27FC236}">
                <a16:creationId xmlns:a16="http://schemas.microsoft.com/office/drawing/2014/main" id="{58DD7B47-BE36-53F4-C536-A1A5E4DA3555}"/>
              </a:ext>
            </a:extLst>
          </p:cNvPr>
          <p:cNvSpPr/>
          <p:nvPr/>
        </p:nvSpPr>
        <p:spPr>
          <a:xfrm>
            <a:off x="6858000" y="4326775"/>
            <a:ext cx="5333999" cy="2531225"/>
          </a:xfrm>
          <a:prstGeom prst="rect">
            <a:avLst/>
          </a:prstGeom>
          <a:solidFill>
            <a:schemeClr val="bg1"/>
          </a:solidFill>
          <a:ln w="3175">
            <a:noFill/>
          </a:ln>
          <a:effectLst>
            <a:outerShdw blurRad="50800" dist="38100" dir="10800000" algn="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ZoneTexte 3">
            <a:extLst>
              <a:ext uri="{FF2B5EF4-FFF2-40B4-BE49-F238E27FC236}">
                <a16:creationId xmlns:a16="http://schemas.microsoft.com/office/drawing/2014/main" id="{16287211-6498-217F-F9E4-F54E45686EA5}"/>
              </a:ext>
            </a:extLst>
          </p:cNvPr>
          <p:cNvSpPr txBox="1"/>
          <p:nvPr/>
        </p:nvSpPr>
        <p:spPr>
          <a:xfrm>
            <a:off x="7024969" y="951452"/>
            <a:ext cx="4343168" cy="1569660"/>
          </a:xfrm>
          <a:prstGeom prst="rect">
            <a:avLst/>
          </a:prstGeom>
          <a:noFill/>
        </p:spPr>
        <p:txBody>
          <a:bodyPr wrap="square">
            <a:spAutoFit/>
          </a:bodyPr>
          <a:lstStyle/>
          <a:p>
            <a:pPr>
              <a:buNone/>
            </a:pPr>
            <a:r>
              <a:rPr lang="fr-FR" sz="1600" b="1" u="sng" kern="100" dirty="0">
                <a:solidFill>
                  <a:schemeClr val="bg1"/>
                </a:solidFill>
                <a:effectLst/>
                <a:latin typeface="Georgia" panose="02040502050405020303" pitchFamily="18" charset="0"/>
                <a:ea typeface="Tahoma" panose="020B0604030504040204" pitchFamily="34" charset="0"/>
                <a:cs typeface="Tahoma" panose="020B0604030504040204" pitchFamily="34" charset="0"/>
              </a:rPr>
              <a:t>Insights Expertise</a:t>
            </a:r>
            <a:br>
              <a:rPr lang="fr-FR" sz="1600" b="1" u="sng" kern="100" dirty="0">
                <a:solidFill>
                  <a:schemeClr val="bg1"/>
                </a:solidFill>
                <a:latin typeface="Georgia" panose="02040502050405020303" pitchFamily="18" charset="0"/>
                <a:ea typeface="Tahoma" panose="020B0604030504040204" pitchFamily="34" charset="0"/>
                <a:cs typeface="Tahoma" panose="020B0604030504040204" pitchFamily="34" charset="0"/>
              </a:rPr>
            </a:br>
            <a:br>
              <a:rPr lang="fr-FR" sz="1600" b="1" u="sng" kern="100" dirty="0">
                <a:solidFill>
                  <a:schemeClr val="bg1"/>
                </a:solidFill>
                <a:latin typeface="Georgia" panose="02040502050405020303" pitchFamily="18" charset="0"/>
                <a:ea typeface="Tahoma" panose="020B0604030504040204" pitchFamily="34" charset="0"/>
                <a:cs typeface="Tahoma" panose="020B0604030504040204" pitchFamily="34" charset="0"/>
              </a:rPr>
            </a:br>
            <a:r>
              <a:rPr lang="fr-FR" sz="3200" b="1" kern="100" dirty="0">
                <a:solidFill>
                  <a:schemeClr val="bg1"/>
                </a:solidFill>
                <a:effectLst/>
                <a:latin typeface="Georgia" panose="02040502050405020303" pitchFamily="18" charset="0"/>
                <a:ea typeface="Tahoma" panose="020B0604030504040204" pitchFamily="34" charset="0"/>
                <a:cs typeface="Tahoma" panose="020B0604030504040204" pitchFamily="34" charset="0"/>
              </a:rPr>
              <a:t>Dans les moindres détails</a:t>
            </a:r>
            <a:endParaRPr lang="fr-FR" sz="2400" b="1" kern="100" dirty="0">
              <a:solidFill>
                <a:schemeClr val="bg1"/>
              </a:solidFill>
              <a:effectLst/>
              <a:latin typeface="Georgia" panose="02040502050405020303" pitchFamily="18" charset="0"/>
              <a:ea typeface="Tahoma" panose="020B0604030504040204" pitchFamily="34" charset="0"/>
              <a:cs typeface="Tahoma" panose="020B0604030504040204" pitchFamily="34" charset="0"/>
            </a:endParaRPr>
          </a:p>
        </p:txBody>
      </p:sp>
      <p:pic>
        <p:nvPicPr>
          <p:cNvPr id="8" name="Image 7">
            <a:extLst>
              <a:ext uri="{FF2B5EF4-FFF2-40B4-BE49-F238E27FC236}">
                <a16:creationId xmlns:a16="http://schemas.microsoft.com/office/drawing/2014/main" id="{DF1C4157-5FB2-5338-A869-FE13BB157A61}"/>
              </a:ext>
            </a:extLst>
          </p:cNvPr>
          <p:cNvPicPr>
            <a:picLocks noChangeAspect="1"/>
          </p:cNvPicPr>
          <p:nvPr/>
        </p:nvPicPr>
        <p:blipFill>
          <a:blip r:embed="rId2"/>
          <a:stretch>
            <a:fillRect/>
          </a:stretch>
        </p:blipFill>
        <p:spPr>
          <a:xfrm>
            <a:off x="8159775" y="5927975"/>
            <a:ext cx="2791880" cy="344333"/>
          </a:xfrm>
          <a:prstGeom prst="rect">
            <a:avLst/>
          </a:prstGeom>
        </p:spPr>
      </p:pic>
      <p:pic>
        <p:nvPicPr>
          <p:cNvPr id="1030" name="Picture 6" descr="Franchise | Euromaster">
            <a:extLst>
              <a:ext uri="{FF2B5EF4-FFF2-40B4-BE49-F238E27FC236}">
                <a16:creationId xmlns:a16="http://schemas.microsoft.com/office/drawing/2014/main" id="{A07C0FA1-5278-5B70-9D95-7C8E1811549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4115" b="28469"/>
          <a:stretch/>
        </p:blipFill>
        <p:spPr bwMode="auto">
          <a:xfrm>
            <a:off x="7964307" y="4829275"/>
            <a:ext cx="3182816" cy="763112"/>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5">
            <a:extLst>
              <a:ext uri="{FF2B5EF4-FFF2-40B4-BE49-F238E27FC236}">
                <a16:creationId xmlns:a16="http://schemas.microsoft.com/office/drawing/2014/main" id="{319D78D3-65BA-4640-7B8C-C88E4B194DA6}"/>
              </a:ext>
            </a:extLst>
          </p:cNvPr>
          <p:cNvPicPr>
            <a:picLocks noChangeAspect="1"/>
          </p:cNvPicPr>
          <p:nvPr/>
        </p:nvPicPr>
        <p:blipFill>
          <a:blip r:embed="rId4"/>
          <a:stretch>
            <a:fillRect/>
          </a:stretch>
        </p:blipFill>
        <p:spPr>
          <a:xfrm>
            <a:off x="0" y="0"/>
            <a:ext cx="6858000" cy="6858000"/>
          </a:xfrm>
          <a:prstGeom prst="rect">
            <a:avLst/>
          </a:prstGeom>
        </p:spPr>
      </p:pic>
    </p:spTree>
    <p:extLst>
      <p:ext uri="{BB962C8B-B14F-4D97-AF65-F5344CB8AC3E}">
        <p14:creationId xmlns:p14="http://schemas.microsoft.com/office/powerpoint/2010/main" val="22319892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1ADA16-3BC5-0037-BD29-82B6C5B4C433}"/>
            </a:ext>
          </a:extLst>
        </p:cNvPr>
        <p:cNvGrpSpPr/>
        <p:nvPr/>
      </p:nvGrpSpPr>
      <p:grpSpPr>
        <a:xfrm>
          <a:off x="0" y="0"/>
          <a:ext cx="0" cy="0"/>
          <a:chOff x="0" y="0"/>
          <a:chExt cx="0" cy="0"/>
        </a:xfrm>
      </p:grpSpPr>
      <p:sp>
        <p:nvSpPr>
          <p:cNvPr id="4" name="ZoneTexte 3">
            <a:extLst>
              <a:ext uri="{FF2B5EF4-FFF2-40B4-BE49-F238E27FC236}">
                <a16:creationId xmlns:a16="http://schemas.microsoft.com/office/drawing/2014/main" id="{6067E34B-5A55-3DED-013D-AC7B71342A07}"/>
              </a:ext>
            </a:extLst>
          </p:cNvPr>
          <p:cNvSpPr txBox="1"/>
          <p:nvPr/>
        </p:nvSpPr>
        <p:spPr>
          <a:xfrm>
            <a:off x="1120142" y="552286"/>
            <a:ext cx="4029928" cy="5555367"/>
          </a:xfrm>
          <a:prstGeom prst="rect">
            <a:avLst/>
          </a:prstGeom>
          <a:noFill/>
        </p:spPr>
        <p:txBody>
          <a:bodyPr wrap="square">
            <a:spAutoFit/>
          </a:bodyPr>
          <a:lstStyle/>
          <a:p>
            <a:pPr>
              <a:buNone/>
            </a:pPr>
            <a:r>
              <a:rPr lang="fr-FR" sz="1100" b="1" u="sng" kern="100" dirty="0">
                <a:effectLst/>
                <a:latin typeface="Tahoma" panose="020B0604030504040204" pitchFamily="34" charset="0"/>
                <a:ea typeface="Tahoma" panose="020B0604030504040204" pitchFamily="34" charset="0"/>
                <a:cs typeface="Tahoma" panose="020B0604030504040204" pitchFamily="34" charset="0"/>
              </a:rPr>
              <a:t>Insights Expertise</a:t>
            </a:r>
            <a:br>
              <a:rPr lang="fr-FR" sz="1100" b="1" u="sng" kern="100" dirty="0">
                <a:latin typeface="Tahoma" panose="020B0604030504040204" pitchFamily="34" charset="0"/>
                <a:ea typeface="Tahoma" panose="020B0604030504040204" pitchFamily="34" charset="0"/>
                <a:cs typeface="Tahoma" panose="020B0604030504040204" pitchFamily="34" charset="0"/>
              </a:rPr>
            </a:br>
            <a:r>
              <a:rPr lang="fr-FR" sz="2000" b="1" kern="100" dirty="0">
                <a:effectLst/>
                <a:latin typeface="Tahoma" panose="020B0604030504040204" pitchFamily="34" charset="0"/>
                <a:ea typeface="Tahoma" panose="020B0604030504040204" pitchFamily="34" charset="0"/>
                <a:cs typeface="Tahoma" panose="020B0604030504040204" pitchFamily="34" charset="0"/>
              </a:rPr>
              <a:t>Dans les moindres détails</a:t>
            </a:r>
            <a:endParaRPr lang="fr-FR" sz="1600" b="1" kern="100" dirty="0">
              <a:effectLst/>
              <a:latin typeface="Tahoma" panose="020B0604030504040204" pitchFamily="34" charset="0"/>
              <a:ea typeface="Tahoma" panose="020B0604030504040204" pitchFamily="34" charset="0"/>
              <a:cs typeface="Tahoma" panose="020B0604030504040204" pitchFamily="34" charset="0"/>
            </a:endParaRPr>
          </a:p>
          <a:p>
            <a:pPr>
              <a:buNone/>
            </a:pPr>
            <a:r>
              <a:rPr lang="fr-FR" sz="1600" kern="100" dirty="0">
                <a:effectLst/>
                <a:latin typeface="Georgia" panose="02040502050405020303" pitchFamily="18" charset="0"/>
                <a:ea typeface="Aptos" panose="020B0004020202020204" pitchFamily="34" charset="0"/>
                <a:cs typeface="Times New Roman (Corps CS)"/>
              </a:rPr>
              <a:t> </a:t>
            </a:r>
          </a:p>
          <a:p>
            <a:pPr algn="just">
              <a:buNone/>
            </a:pPr>
            <a:r>
              <a:rPr lang="fr-FR" sz="1400" i="1" kern="100" dirty="0">
                <a:effectLst/>
                <a:latin typeface="Georgia" panose="02040502050405020303" pitchFamily="18" charset="0"/>
                <a:ea typeface="Aptos" panose="020B0004020202020204" pitchFamily="34" charset="0"/>
                <a:cs typeface="Times New Roman (Corps CS)"/>
              </a:rPr>
              <a:t>Succession de plans léchés d’un expert Euromaster effectuant différentes opérations d’entretien courant sur une voiture (plaquettes de frein, huile, pneus </a:t>
            </a:r>
            <a:r>
              <a:rPr lang="fr-FR" sz="1400" i="1" kern="100" dirty="0" err="1">
                <a:effectLst/>
                <a:latin typeface="Georgia" panose="02040502050405020303" pitchFamily="18" charset="0"/>
                <a:ea typeface="Aptos" panose="020B0004020202020204" pitchFamily="34" charset="0"/>
                <a:cs typeface="Times New Roman (Corps CS)"/>
              </a:rPr>
              <a:t>Hankook</a:t>
            </a:r>
            <a:r>
              <a:rPr lang="fr-FR" sz="1400" i="1" kern="100" dirty="0">
                <a:effectLst/>
                <a:latin typeface="Georgia" panose="02040502050405020303" pitchFamily="18" charset="0"/>
                <a:ea typeface="Aptos" panose="020B0004020202020204" pitchFamily="34" charset="0"/>
                <a:cs typeface="Times New Roman (Corps CS)"/>
              </a:rPr>
              <a:t> etc…).</a:t>
            </a:r>
            <a:endParaRPr lang="fr-FR" sz="1400" kern="100" dirty="0">
              <a:effectLst/>
              <a:latin typeface="Georgia" panose="02040502050405020303" pitchFamily="18" charset="0"/>
              <a:ea typeface="Aptos" panose="020B0004020202020204" pitchFamily="34" charset="0"/>
              <a:cs typeface="Times New Roman (Corps CS)"/>
            </a:endParaRPr>
          </a:p>
          <a:p>
            <a:pPr algn="just">
              <a:buNone/>
            </a:pPr>
            <a:r>
              <a:rPr lang="fr-FR" sz="1400" i="1" kern="100" dirty="0">
                <a:effectLst/>
                <a:latin typeface="Georgia" panose="02040502050405020303" pitchFamily="18" charset="0"/>
                <a:ea typeface="Aptos" panose="020B0004020202020204" pitchFamily="34" charset="0"/>
                <a:cs typeface="Times New Roman (Corps CS)"/>
              </a:rPr>
              <a:t>Voix off : </a:t>
            </a:r>
            <a:r>
              <a:rPr lang="fr-FR" sz="1400" kern="100" dirty="0">
                <a:effectLst/>
                <a:latin typeface="Georgia" panose="02040502050405020303" pitchFamily="18" charset="0"/>
                <a:ea typeface="Aptos" panose="020B0004020202020204" pitchFamily="34" charset="0"/>
                <a:cs typeface="Times New Roman (Corps CS)"/>
              </a:rPr>
              <a:t>Pour garantir votre sécurité, les experts Euromaster entretiennent votre véhicule avec une exigence infinie, et dans les moindres détails. Parce que garantir votre sécurité, pour nous…</a:t>
            </a:r>
          </a:p>
          <a:p>
            <a:pPr algn="just">
              <a:buNone/>
            </a:pPr>
            <a:r>
              <a:rPr lang="fr-FR" sz="1400" i="1" kern="100" dirty="0">
                <a:effectLst/>
                <a:latin typeface="Georgia" panose="02040502050405020303" pitchFamily="18" charset="0"/>
                <a:ea typeface="Aptos" panose="020B0004020202020204" pitchFamily="34" charset="0"/>
                <a:cs typeface="Times New Roman (Corps CS)"/>
              </a:rPr>
              <a:t>Plan de la main d’un expert Euromaster qui réajuste avec une grande précision le rétroviseur intérieur, ce qui fait apparaître, dans le reflet, la cliente tenant dans ses bras son bébé et affichant un sourire rassuré.</a:t>
            </a:r>
            <a:endParaRPr lang="fr-FR" sz="1400" kern="100" dirty="0">
              <a:effectLst/>
              <a:latin typeface="Georgia" panose="02040502050405020303" pitchFamily="18" charset="0"/>
              <a:ea typeface="Aptos" panose="020B0004020202020204" pitchFamily="34" charset="0"/>
              <a:cs typeface="Times New Roman (Corps CS)"/>
            </a:endParaRPr>
          </a:p>
          <a:p>
            <a:pPr algn="just">
              <a:buNone/>
            </a:pPr>
            <a:r>
              <a:rPr lang="fr-FR" sz="1400" kern="100" dirty="0">
                <a:effectLst/>
                <a:latin typeface="Georgia" panose="02040502050405020303" pitchFamily="18" charset="0"/>
                <a:ea typeface="Aptos" panose="020B0004020202020204" pitchFamily="34" charset="0"/>
                <a:cs typeface="Times New Roman (Corps CS)"/>
              </a:rPr>
              <a:t>…c’est tout sauf un détail !</a:t>
            </a:r>
          </a:p>
          <a:p>
            <a:pPr algn="just">
              <a:buNone/>
            </a:pPr>
            <a:r>
              <a:rPr lang="fr-FR" sz="1400" kern="100" dirty="0">
                <a:effectLst/>
                <a:latin typeface="Georgia" panose="02040502050405020303" pitchFamily="18" charset="0"/>
                <a:ea typeface="Aptos" panose="020B0004020202020204" pitchFamily="34" charset="0"/>
                <a:cs typeface="Times New Roman (Corps CS)"/>
              </a:rPr>
              <a:t> </a:t>
            </a:r>
          </a:p>
          <a:p>
            <a:pPr>
              <a:buNone/>
            </a:pPr>
            <a:r>
              <a:rPr lang="fr-FR" sz="1400" i="1" kern="100" dirty="0" err="1">
                <a:effectLst/>
                <a:latin typeface="Georgia" panose="02040502050405020303" pitchFamily="18" charset="0"/>
                <a:ea typeface="Aptos" panose="020B0004020202020204" pitchFamily="34" charset="0"/>
                <a:cs typeface="Times New Roman (Corps CS)"/>
              </a:rPr>
              <a:t>Pay</a:t>
            </a:r>
            <a:r>
              <a:rPr lang="fr-FR" sz="1400" i="1" kern="100" dirty="0">
                <a:effectLst/>
                <a:latin typeface="Georgia" panose="02040502050405020303" pitchFamily="18" charset="0"/>
                <a:ea typeface="Aptos" panose="020B0004020202020204" pitchFamily="34" charset="0"/>
                <a:cs typeface="Times New Roman (Corps CS)"/>
              </a:rPr>
              <a:t> off ERM + </a:t>
            </a:r>
            <a:r>
              <a:rPr lang="fr-FR" sz="1400" i="1" kern="100" dirty="0" err="1">
                <a:effectLst/>
                <a:latin typeface="Georgia" panose="02040502050405020303" pitchFamily="18" charset="0"/>
                <a:ea typeface="Aptos" panose="020B0004020202020204" pitchFamily="34" charset="0"/>
                <a:cs typeface="Times New Roman (Corps CS)"/>
              </a:rPr>
              <a:t>Hankook</a:t>
            </a:r>
            <a:endParaRPr lang="fr-FR" sz="1400" kern="100" dirty="0">
              <a:effectLst/>
              <a:latin typeface="Georgia" panose="02040502050405020303" pitchFamily="18" charset="0"/>
              <a:ea typeface="Aptos" panose="020B0004020202020204" pitchFamily="34" charset="0"/>
              <a:cs typeface="Times New Roman (Corps CS)"/>
            </a:endParaRPr>
          </a:p>
          <a:p>
            <a:r>
              <a:rPr lang="fr-FR" sz="1400" kern="100" dirty="0">
                <a:effectLst/>
                <a:latin typeface="Georgia" panose="02040502050405020303" pitchFamily="18" charset="0"/>
                <a:ea typeface="Aptos" panose="020B0004020202020204" pitchFamily="34" charset="0"/>
                <a:cs typeface="Times New Roman (Corps CS)"/>
              </a:rPr>
              <a:t>Retrouvez </a:t>
            </a:r>
            <a:r>
              <a:rPr lang="fr-FR" sz="1400" u="sng" kern="100" dirty="0">
                <a:effectLst/>
                <a:latin typeface="Georgia" panose="02040502050405020303" pitchFamily="18" charset="0"/>
                <a:ea typeface="Aptos" panose="020B0004020202020204" pitchFamily="34" charset="0"/>
                <a:cs typeface="Times New Roman (Corps CS)"/>
              </a:rPr>
              <a:t>les pneus au meilleur rapport qualité prix </a:t>
            </a:r>
            <a:r>
              <a:rPr lang="fr-FR" sz="1400" kern="100" dirty="0" err="1">
                <a:effectLst/>
                <a:latin typeface="Georgia" panose="02040502050405020303" pitchFamily="18" charset="0"/>
                <a:ea typeface="Aptos" panose="020B0004020202020204" pitchFamily="34" charset="0"/>
                <a:cs typeface="Times New Roman (Corps CS)"/>
              </a:rPr>
              <a:t>Hankook</a:t>
            </a:r>
            <a:r>
              <a:rPr lang="fr-FR" sz="1400" kern="100" dirty="0">
                <a:effectLst/>
                <a:latin typeface="Georgia" panose="02040502050405020303" pitchFamily="18" charset="0"/>
                <a:ea typeface="Aptos" panose="020B0004020202020204" pitchFamily="34" charset="0"/>
                <a:cs typeface="Times New Roman (Corps CS)"/>
              </a:rPr>
              <a:t> dans votre centre autos Euromaster.</a:t>
            </a:r>
          </a:p>
          <a:p>
            <a:r>
              <a:rPr lang="fr-FR" sz="1400" i="1" kern="100" dirty="0">
                <a:latin typeface="Georgia" panose="02040502050405020303" pitchFamily="18" charset="0"/>
                <a:ea typeface="Aptos" panose="020B0004020202020204" pitchFamily="34" charset="0"/>
                <a:cs typeface="Times New Roman (Corps CS)"/>
              </a:rPr>
              <a:t>Panneau de fin avec les logos Euromaster &amp; </a:t>
            </a:r>
            <a:r>
              <a:rPr lang="fr-FR" sz="1400" i="1" kern="100" dirty="0" err="1">
                <a:latin typeface="Georgia" panose="02040502050405020303" pitchFamily="18" charset="0"/>
                <a:ea typeface="Aptos" panose="020B0004020202020204" pitchFamily="34" charset="0"/>
                <a:cs typeface="Times New Roman (Corps CS)"/>
              </a:rPr>
              <a:t>Hankook</a:t>
            </a:r>
            <a:endParaRPr lang="fr-FR" sz="1400" i="1" kern="100" dirty="0">
              <a:effectLst/>
              <a:latin typeface="Georgia" panose="02040502050405020303" pitchFamily="18" charset="0"/>
              <a:ea typeface="Aptos" panose="020B0004020202020204" pitchFamily="34" charset="0"/>
              <a:cs typeface="Times New Roman (Corps CS)"/>
            </a:endParaRPr>
          </a:p>
        </p:txBody>
      </p:sp>
      <p:sp>
        <p:nvSpPr>
          <p:cNvPr id="5" name="Rectangle 3">
            <a:extLst>
              <a:ext uri="{FF2B5EF4-FFF2-40B4-BE49-F238E27FC236}">
                <a16:creationId xmlns:a16="http://schemas.microsoft.com/office/drawing/2014/main" id="{5E00ABD8-3DDB-5088-6131-67F915AC51CA}"/>
              </a:ext>
            </a:extLst>
          </p:cNvPr>
          <p:cNvSpPr txBox="1">
            <a:spLocks noChangeArrowheads="1"/>
          </p:cNvSpPr>
          <p:nvPr/>
        </p:nvSpPr>
        <p:spPr bwMode="auto">
          <a:xfrm rot="16200000">
            <a:off x="-934743" y="1246389"/>
            <a:ext cx="3291269"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r" eaLnBrk="1" hangingPunct="1">
              <a:defRPr/>
            </a:pPr>
            <a:r>
              <a:rPr lang="en-US" sz="3200" b="1" dirty="0">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rPr>
              <a:t>Film 20s</a:t>
            </a:r>
            <a:endParaRPr lang="fr-FR" sz="3200" b="1" dirty="0">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endParaRPr>
          </a:p>
        </p:txBody>
      </p:sp>
      <p:pic>
        <p:nvPicPr>
          <p:cNvPr id="11" name="Image 10">
            <a:extLst>
              <a:ext uri="{FF2B5EF4-FFF2-40B4-BE49-F238E27FC236}">
                <a16:creationId xmlns:a16="http://schemas.microsoft.com/office/drawing/2014/main" id="{09DB04AC-5B65-2993-4FCD-320FA701742F}"/>
              </a:ext>
            </a:extLst>
          </p:cNvPr>
          <p:cNvPicPr>
            <a:picLocks noChangeAspect="1"/>
          </p:cNvPicPr>
          <p:nvPr/>
        </p:nvPicPr>
        <p:blipFill>
          <a:blip r:embed="rId4"/>
          <a:stretch>
            <a:fillRect/>
          </a:stretch>
        </p:blipFill>
        <p:spPr>
          <a:xfrm>
            <a:off x="5334000" y="0"/>
            <a:ext cx="6858000" cy="6858000"/>
          </a:xfrm>
          <a:prstGeom prst="rect">
            <a:avLst/>
          </a:prstGeom>
        </p:spPr>
      </p:pic>
      <p:pic>
        <p:nvPicPr>
          <p:cNvPr id="12" name="Professional_Mode_Peux_tu_m_animer_ce_visuel_avec_ (3)">
            <a:hlinkClick r:id="" action="ppaction://media"/>
            <a:extLst>
              <a:ext uri="{FF2B5EF4-FFF2-40B4-BE49-F238E27FC236}">
                <a16:creationId xmlns:a16="http://schemas.microsoft.com/office/drawing/2014/main" id="{AEBAF3EF-8CD7-25C2-E493-084696894071}"/>
              </a:ext>
            </a:extLst>
          </p:cNvPr>
          <p:cNvPicPr>
            <a:picLocks noChangeAspect="1"/>
          </p:cNvPicPr>
          <p:nvPr>
            <a:videoFile r:link="rId1"/>
            <p:extLst>
              <p:ext uri="{DAA4B4D4-6D71-4841-9C94-3DE7FCFB9230}">
                <p14:media xmlns:p14="http://schemas.microsoft.com/office/powerpoint/2010/main" r:embed="rId2">
                  <p14:trim end="1532"/>
                </p14:media>
              </p:ext>
            </p:extLst>
          </p:nvPr>
        </p:nvPicPr>
        <p:blipFill>
          <a:blip r:embed="rId5"/>
          <a:stretch>
            <a:fillRect/>
          </a:stretch>
        </p:blipFill>
        <p:spPr>
          <a:xfrm>
            <a:off x="5334000" y="0"/>
            <a:ext cx="6858000" cy="6858000"/>
          </a:xfrm>
          <a:prstGeom prst="rect">
            <a:avLst/>
          </a:prstGeom>
        </p:spPr>
      </p:pic>
    </p:spTree>
    <p:extLst>
      <p:ext uri="{BB962C8B-B14F-4D97-AF65-F5344CB8AC3E}">
        <p14:creationId xmlns:p14="http://schemas.microsoft.com/office/powerpoint/2010/main" val="2429145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510" fill="hold"/>
                                        <p:tgtEl>
                                          <p:spTgt spid="12"/>
                                        </p:tgtEl>
                                      </p:cBhvr>
                                    </p:cmd>
                                  </p:childTnLst>
                                </p:cTn>
                              </p:par>
                            </p:childTnLst>
                          </p:cTn>
                        </p:par>
                        <p:par>
                          <p:cTn id="7" fill="hold">
                            <p:stCondLst>
                              <p:cond delay="3510"/>
                            </p:stCondLst>
                            <p:childTnLst>
                              <p:par>
                                <p:cTn id="8" presetID="1" presetClass="exit" presetSubtype="0" fill="hold" nodeType="afterEffect">
                                  <p:stCondLst>
                                    <p:cond delay="0"/>
                                  </p:stCondLst>
                                  <p:childTnLst>
                                    <p:set>
                                      <p:cBhvr>
                                        <p:cTn id="9" dur="1" fill="hold">
                                          <p:stCondLst>
                                            <p:cond delay="0"/>
                                          </p:stCondLst>
                                        </p:cTn>
                                        <p:tgtEl>
                                          <p:spTgt spid="12"/>
                                        </p:tgtEl>
                                        <p:attrNameLst>
                                          <p:attrName>style.visibility</p:attrName>
                                        </p:attrNameLst>
                                      </p:cBhvr>
                                      <p:to>
                                        <p:strVal val="hidden"/>
                                      </p:to>
                                    </p:set>
                                    <p:cmd type="call" cmd="stop">
                                      <p:cBhvr>
                                        <p:cTn id="10" dur="1">
                                          <p:stCondLst>
                                            <p:cond delay="0"/>
                                          </p:stCondLst>
                                        </p:cTn>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12"/>
                </p:tgtEl>
              </p:cMediaNode>
            </p:video>
            <p:seq concurrent="1" nextAc="seek">
              <p:cTn id="12" restart="whenNotActive" fill="hold" evtFilter="cancelBubble" nodeType="interactiveSeq">
                <p:stCondLst>
                  <p:cond evt="onClick" delay="0">
                    <p:tgtEl>
                      <p:spTgt spid="12"/>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12"/>
                                        </p:tgtEl>
                                      </p:cBhvr>
                                    </p:cmd>
                                  </p:childTnLst>
                                </p:cTn>
                              </p:par>
                            </p:childTnLst>
                          </p:cTn>
                        </p:par>
                      </p:childTnLst>
                    </p:cTn>
                  </p:par>
                </p:childTnLst>
              </p:cTn>
              <p:nextCondLst>
                <p:cond evt="onClick" delay="0">
                  <p:tgtEl>
                    <p:spTgt spid="12"/>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2E95C0-76F3-AE19-9D97-240AD5DB856E}"/>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3146FD21-9000-E660-862F-C3274D5D80A5}"/>
              </a:ext>
            </a:extLst>
          </p:cNvPr>
          <p:cNvSpPr txBox="1">
            <a:spLocks noChangeArrowheads="1"/>
          </p:cNvSpPr>
          <p:nvPr/>
        </p:nvSpPr>
        <p:spPr bwMode="auto">
          <a:xfrm>
            <a:off x="1634731" y="3429000"/>
            <a:ext cx="8201025"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defRPr/>
            </a:pPr>
            <a:r>
              <a:rPr lang="fr-FR" sz="1800" dirty="0">
                <a:latin typeface="Georgia" panose="02040502050405020303" pitchFamily="18" charset="0"/>
              </a:rPr>
              <a:t>Ce script est très en ligne avec la </a:t>
            </a:r>
            <a:r>
              <a:rPr lang="fr-FR" sz="1800" b="1" dirty="0">
                <a:latin typeface="Georgia" panose="02040502050405020303" pitchFamily="18" charset="0"/>
              </a:rPr>
              <a:t>promesse tenue</a:t>
            </a:r>
            <a:r>
              <a:rPr lang="fr-FR" sz="1800" dirty="0">
                <a:latin typeface="Georgia" panose="02040502050405020303" pitchFamily="18" charset="0"/>
              </a:rPr>
              <a:t> d'Euromaster, car il met en avant l'importance du service </a:t>
            </a:r>
            <a:r>
              <a:rPr lang="fr-FR" sz="1800" b="1" dirty="0">
                <a:latin typeface="Georgia" panose="02040502050405020303" pitchFamily="18" charset="0"/>
              </a:rPr>
              <a:t>détaillé et personnalisé</a:t>
            </a:r>
            <a:r>
              <a:rPr lang="fr-FR" sz="1800" dirty="0">
                <a:latin typeface="Georgia" panose="02040502050405020303" pitchFamily="18" charset="0"/>
              </a:rPr>
              <a:t>. L'idée que "chaque détail compte" reflète parfaitement la rigueur et l'engagement de la marque à offrir des services de </a:t>
            </a:r>
            <a:r>
              <a:rPr lang="fr-FR" sz="1800" b="1" dirty="0">
                <a:latin typeface="Georgia" panose="02040502050405020303" pitchFamily="18" charset="0"/>
              </a:rPr>
              <a:t>haute qualité</a:t>
            </a:r>
            <a:r>
              <a:rPr lang="fr-FR" sz="1800" dirty="0">
                <a:latin typeface="Georgia" panose="02040502050405020303" pitchFamily="18" charset="0"/>
              </a:rPr>
              <a:t>.</a:t>
            </a:r>
            <a:br>
              <a:rPr lang="fr-FR" sz="1800" dirty="0">
                <a:latin typeface="Georgia" panose="02040502050405020303" pitchFamily="18" charset="0"/>
                <a:ea typeface="Tahoma" panose="020B0604030504040204" pitchFamily="34" charset="0"/>
                <a:cs typeface="Tahoma" panose="020B0604030504040204" pitchFamily="34" charset="0"/>
              </a:rPr>
            </a:br>
            <a:br>
              <a:rPr lang="fr-FR" sz="1800" dirty="0">
                <a:latin typeface="Georgia" panose="02040502050405020303" pitchFamily="18" charset="0"/>
                <a:ea typeface="Tahoma" panose="020B0604030504040204" pitchFamily="34" charset="0"/>
                <a:cs typeface="Tahoma" panose="020B0604030504040204" pitchFamily="34" charset="0"/>
              </a:rPr>
            </a:br>
            <a:r>
              <a:rPr lang="fr-FR" sz="1800" dirty="0">
                <a:latin typeface="Georgia" panose="02040502050405020303" pitchFamily="18" charset="0"/>
              </a:rPr>
              <a:t>Il montre que l'expertise ne se limite pas à un service de surface, mais à une attention soutenue aux détails, ce qui est crucial pour garantir la sécurité des conducteurs.</a:t>
            </a:r>
            <a:br>
              <a:rPr lang="fr-FR" sz="1800" dirty="0">
                <a:latin typeface="Georgia" panose="02040502050405020303" pitchFamily="18" charset="0"/>
                <a:ea typeface="Tahoma" panose="020B0604030504040204" pitchFamily="34" charset="0"/>
                <a:cs typeface="Tahoma" panose="020B0604030504040204" pitchFamily="34" charset="0"/>
              </a:rPr>
            </a:br>
            <a:r>
              <a:rPr lang="fr-FR" sz="1800" dirty="0">
                <a:latin typeface="Georgia" panose="02040502050405020303" pitchFamily="18" charset="0"/>
                <a:ea typeface="Tahoma" panose="020B0604030504040204" pitchFamily="34" charset="0"/>
                <a:cs typeface="Tahoma" panose="020B0604030504040204" pitchFamily="34" charset="0"/>
              </a:rPr>
              <a:t> </a:t>
            </a:r>
          </a:p>
        </p:txBody>
      </p:sp>
      <p:sp>
        <p:nvSpPr>
          <p:cNvPr id="2" name="Rectangle 3">
            <a:extLst>
              <a:ext uri="{FF2B5EF4-FFF2-40B4-BE49-F238E27FC236}">
                <a16:creationId xmlns:a16="http://schemas.microsoft.com/office/drawing/2014/main" id="{F2CB0559-9784-2541-B11D-0203E44B689D}"/>
              </a:ext>
            </a:extLst>
          </p:cNvPr>
          <p:cNvSpPr txBox="1">
            <a:spLocks noChangeArrowheads="1"/>
          </p:cNvSpPr>
          <p:nvPr/>
        </p:nvSpPr>
        <p:spPr bwMode="auto">
          <a:xfrm>
            <a:off x="469954" y="0"/>
            <a:ext cx="5494142"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defRPr/>
            </a:pPr>
            <a:r>
              <a:rPr lang="en-US" sz="3200" b="1" dirty="0">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rPr>
              <a:t>PERTINENCE DU SCRIPT vs </a:t>
            </a:r>
            <a:r>
              <a:rPr lang="en-US" sz="3200" b="1" dirty="0" err="1">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rPr>
              <a:t>Plateforme</a:t>
            </a:r>
            <a:r>
              <a:rPr lang="en-US" sz="3200" b="1" dirty="0">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rPr>
              <a:t> de marque  </a:t>
            </a:r>
            <a:endParaRPr lang="fr-FR" sz="3200" b="1" dirty="0">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endParaRPr>
          </a:p>
        </p:txBody>
      </p:sp>
      <p:sp>
        <p:nvSpPr>
          <p:cNvPr id="5" name="ZoneTexte 4">
            <a:extLst>
              <a:ext uri="{FF2B5EF4-FFF2-40B4-BE49-F238E27FC236}">
                <a16:creationId xmlns:a16="http://schemas.microsoft.com/office/drawing/2014/main" id="{4204FC77-BCD4-5F6C-4F55-2033B0DBBF23}"/>
              </a:ext>
            </a:extLst>
          </p:cNvPr>
          <p:cNvSpPr txBox="1"/>
          <p:nvPr/>
        </p:nvSpPr>
        <p:spPr>
          <a:xfrm>
            <a:off x="579015" y="1534077"/>
            <a:ext cx="6097384" cy="53091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50" b="1" i="0" u="sng" strike="noStrike" kern="100" cap="none" spc="0" normalizeH="0" baseline="0" noProof="0" dirty="0">
                <a:ln>
                  <a:noFill/>
                </a:ln>
                <a:solidFill>
                  <a:srgbClr val="2E2E2E"/>
                </a:solidFill>
                <a:effectLst/>
                <a:uLnTx/>
                <a:uFillTx/>
                <a:latin typeface="Tahoma" panose="020B0604030504040204" pitchFamily="34" charset="0"/>
                <a:ea typeface="Tahoma" panose="020B0604030504040204" pitchFamily="34" charset="0"/>
                <a:cs typeface="Tahoma" panose="020B0604030504040204" pitchFamily="34" charset="0"/>
              </a:rPr>
              <a:t>Insights Expertise</a:t>
            </a:r>
            <a:br>
              <a:rPr kumimoji="0" lang="fr-FR" sz="1050" b="1" i="0" u="sng" strike="noStrike" kern="100" cap="none" spc="0" normalizeH="0" baseline="0" noProof="0" dirty="0">
                <a:ln>
                  <a:noFill/>
                </a:ln>
                <a:solidFill>
                  <a:srgbClr val="2E2E2E"/>
                </a:solidFill>
                <a:effectLst/>
                <a:uLnTx/>
                <a:uFillTx/>
                <a:latin typeface="Tahoma" panose="020B0604030504040204" pitchFamily="34" charset="0"/>
                <a:ea typeface="Tahoma" panose="020B0604030504040204" pitchFamily="34" charset="0"/>
                <a:cs typeface="Tahoma" panose="020B0604030504040204" pitchFamily="34" charset="0"/>
              </a:rPr>
            </a:br>
            <a:r>
              <a:rPr kumimoji="0" lang="fr-FR" sz="1800" b="1" i="0" u="none" strike="noStrike" kern="100" cap="none" spc="0" normalizeH="0" baseline="0" noProof="0" dirty="0">
                <a:ln>
                  <a:noFill/>
                </a:ln>
                <a:solidFill>
                  <a:srgbClr val="2E2E2E"/>
                </a:solidFill>
                <a:effectLst/>
                <a:uLnTx/>
                <a:uFillTx/>
                <a:latin typeface="Tahoma" panose="020B0604030504040204" pitchFamily="34" charset="0"/>
                <a:ea typeface="Tahoma" panose="020B0604030504040204" pitchFamily="34" charset="0"/>
                <a:cs typeface="Tahoma" panose="020B0604030504040204" pitchFamily="34" charset="0"/>
              </a:rPr>
              <a:t>Dans les moindres détails</a:t>
            </a:r>
            <a:endParaRPr kumimoji="0" lang="fr-FR" sz="1400" b="1" i="0" u="none" strike="noStrike" kern="100" cap="none" spc="0" normalizeH="0" baseline="0" noProof="0" dirty="0">
              <a:ln>
                <a:noFill/>
              </a:ln>
              <a:solidFill>
                <a:srgbClr val="2E2E2E"/>
              </a:solidFill>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5459092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0F0B21-1ACE-D350-18BE-9E12F77B8FE9}"/>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13501800-2555-9C1A-D1C9-2366687839B1}"/>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8">
            <a:extLst>
              <a:ext uri="{FF2B5EF4-FFF2-40B4-BE49-F238E27FC236}">
                <a16:creationId xmlns:a16="http://schemas.microsoft.com/office/drawing/2014/main" id="{804F2338-0D6F-59BF-F007-D49B03C61F9F}"/>
              </a:ext>
            </a:extLst>
          </p:cNvPr>
          <p:cNvSpPr/>
          <p:nvPr/>
        </p:nvSpPr>
        <p:spPr>
          <a:xfrm>
            <a:off x="6858000" y="4326775"/>
            <a:ext cx="5333999" cy="2531225"/>
          </a:xfrm>
          <a:prstGeom prst="rect">
            <a:avLst/>
          </a:prstGeom>
          <a:solidFill>
            <a:schemeClr val="bg1"/>
          </a:solidFill>
          <a:ln w="3175">
            <a:noFill/>
          </a:ln>
          <a:effectLst>
            <a:outerShdw blurRad="50800" dist="38100" dir="10800000" algn="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ZoneTexte 3">
            <a:extLst>
              <a:ext uri="{FF2B5EF4-FFF2-40B4-BE49-F238E27FC236}">
                <a16:creationId xmlns:a16="http://schemas.microsoft.com/office/drawing/2014/main" id="{7C94624A-0005-1035-9A66-FC30E316753A}"/>
              </a:ext>
            </a:extLst>
          </p:cNvPr>
          <p:cNvSpPr txBox="1"/>
          <p:nvPr/>
        </p:nvSpPr>
        <p:spPr>
          <a:xfrm>
            <a:off x="7024969" y="951452"/>
            <a:ext cx="4343168" cy="1077218"/>
          </a:xfrm>
          <a:prstGeom prst="rect">
            <a:avLst/>
          </a:prstGeom>
          <a:noFill/>
        </p:spPr>
        <p:txBody>
          <a:bodyPr wrap="square">
            <a:spAutoFit/>
          </a:bodyPr>
          <a:lstStyle/>
          <a:p>
            <a:pPr>
              <a:buNone/>
            </a:pPr>
            <a:r>
              <a:rPr lang="fr-FR" sz="1600" b="1" u="sng" kern="100" dirty="0">
                <a:solidFill>
                  <a:schemeClr val="bg1"/>
                </a:solidFill>
                <a:effectLst/>
                <a:latin typeface="Georgia" panose="02040502050405020303" pitchFamily="18" charset="0"/>
                <a:ea typeface="Tahoma" panose="020B0604030504040204" pitchFamily="34" charset="0"/>
                <a:cs typeface="Tahoma" panose="020B0604030504040204" pitchFamily="34" charset="0"/>
              </a:rPr>
              <a:t>Insights Expertise/Sécurité</a:t>
            </a:r>
            <a:br>
              <a:rPr lang="fr-FR" sz="1600" b="1" u="sng" kern="100" dirty="0">
                <a:solidFill>
                  <a:schemeClr val="bg1"/>
                </a:solidFill>
                <a:latin typeface="Georgia" panose="02040502050405020303" pitchFamily="18" charset="0"/>
                <a:ea typeface="Tahoma" panose="020B0604030504040204" pitchFamily="34" charset="0"/>
                <a:cs typeface="Tahoma" panose="020B0604030504040204" pitchFamily="34" charset="0"/>
              </a:rPr>
            </a:br>
            <a:br>
              <a:rPr lang="fr-FR" sz="1600" b="1" u="sng" kern="100" dirty="0">
                <a:solidFill>
                  <a:schemeClr val="bg1"/>
                </a:solidFill>
                <a:latin typeface="Georgia" panose="02040502050405020303" pitchFamily="18" charset="0"/>
                <a:ea typeface="Tahoma" panose="020B0604030504040204" pitchFamily="34" charset="0"/>
                <a:cs typeface="Tahoma" panose="020B0604030504040204" pitchFamily="34" charset="0"/>
              </a:rPr>
            </a:br>
            <a:r>
              <a:rPr lang="fr-FR" sz="3200" b="1" kern="100" dirty="0">
                <a:solidFill>
                  <a:schemeClr val="bg1"/>
                </a:solidFill>
                <a:effectLst/>
                <a:latin typeface="Georgia" panose="02040502050405020303" pitchFamily="18" charset="0"/>
                <a:ea typeface="Tahoma" panose="020B0604030504040204" pitchFamily="34" charset="0"/>
                <a:cs typeface="Tahoma" panose="020B0604030504040204" pitchFamily="34" charset="0"/>
              </a:rPr>
              <a:t>En centre</a:t>
            </a:r>
            <a:endParaRPr lang="fr-FR" sz="2400" b="1" kern="100" dirty="0">
              <a:solidFill>
                <a:schemeClr val="bg1"/>
              </a:solidFill>
              <a:effectLst/>
              <a:latin typeface="Georgia" panose="02040502050405020303" pitchFamily="18" charset="0"/>
              <a:ea typeface="Tahoma" panose="020B0604030504040204" pitchFamily="34" charset="0"/>
              <a:cs typeface="Tahoma" panose="020B0604030504040204" pitchFamily="34" charset="0"/>
            </a:endParaRPr>
          </a:p>
        </p:txBody>
      </p:sp>
      <p:pic>
        <p:nvPicPr>
          <p:cNvPr id="1030" name="Picture 6" descr="Franchise | Euromaster">
            <a:extLst>
              <a:ext uri="{FF2B5EF4-FFF2-40B4-BE49-F238E27FC236}">
                <a16:creationId xmlns:a16="http://schemas.microsoft.com/office/drawing/2014/main" id="{E44E0C0B-7F33-EB3F-6935-6859E5D289A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4115" b="28469"/>
          <a:stretch/>
        </p:blipFill>
        <p:spPr bwMode="auto">
          <a:xfrm>
            <a:off x="7964307" y="4829275"/>
            <a:ext cx="3182816" cy="763112"/>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4" descr="Michelin North America, Inc.">
            <a:extLst>
              <a:ext uri="{FF2B5EF4-FFF2-40B4-BE49-F238E27FC236}">
                <a16:creationId xmlns:a16="http://schemas.microsoft.com/office/drawing/2014/main" id="{0C9BF4E3-E9D5-5DFC-A936-7C6A24C6EC03}"/>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49837" y="5592387"/>
            <a:ext cx="2113683" cy="1111388"/>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5">
            <a:extLst>
              <a:ext uri="{FF2B5EF4-FFF2-40B4-BE49-F238E27FC236}">
                <a16:creationId xmlns:a16="http://schemas.microsoft.com/office/drawing/2014/main" id="{FD842F1F-F8D1-3EA2-E887-EBCFC7E0E1B1}"/>
              </a:ext>
            </a:extLst>
          </p:cNvPr>
          <p:cNvPicPr>
            <a:picLocks noChangeAspect="1"/>
          </p:cNvPicPr>
          <p:nvPr/>
        </p:nvPicPr>
        <p:blipFill>
          <a:blip r:embed="rId4"/>
          <a:stretch>
            <a:fillRect/>
          </a:stretch>
        </p:blipFill>
        <p:spPr>
          <a:xfrm>
            <a:off x="-1" y="3463822"/>
            <a:ext cx="6858000" cy="3394178"/>
          </a:xfrm>
          <a:prstGeom prst="rect">
            <a:avLst/>
          </a:prstGeom>
        </p:spPr>
      </p:pic>
      <p:pic>
        <p:nvPicPr>
          <p:cNvPr id="8" name="Image 7">
            <a:extLst>
              <a:ext uri="{FF2B5EF4-FFF2-40B4-BE49-F238E27FC236}">
                <a16:creationId xmlns:a16="http://schemas.microsoft.com/office/drawing/2014/main" id="{02FA6089-9E07-3944-7E5D-97F00D466FF0}"/>
              </a:ext>
            </a:extLst>
          </p:cNvPr>
          <p:cNvPicPr>
            <a:picLocks noChangeAspect="1"/>
          </p:cNvPicPr>
          <p:nvPr/>
        </p:nvPicPr>
        <p:blipFill>
          <a:blip r:embed="rId5"/>
          <a:stretch>
            <a:fillRect/>
          </a:stretch>
        </p:blipFill>
        <p:spPr>
          <a:xfrm>
            <a:off x="-1" y="0"/>
            <a:ext cx="6858000" cy="3463822"/>
          </a:xfrm>
          <a:prstGeom prst="rect">
            <a:avLst/>
          </a:prstGeom>
        </p:spPr>
      </p:pic>
    </p:spTree>
    <p:extLst>
      <p:ext uri="{BB962C8B-B14F-4D97-AF65-F5344CB8AC3E}">
        <p14:creationId xmlns:p14="http://schemas.microsoft.com/office/powerpoint/2010/main" val="29498991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082247-9A32-9F71-2536-2DBB2CD59182}"/>
            </a:ext>
          </a:extLst>
        </p:cNvPr>
        <p:cNvGrpSpPr/>
        <p:nvPr/>
      </p:nvGrpSpPr>
      <p:grpSpPr>
        <a:xfrm>
          <a:off x="0" y="0"/>
          <a:ext cx="0" cy="0"/>
          <a:chOff x="0" y="0"/>
          <a:chExt cx="0" cy="0"/>
        </a:xfrm>
      </p:grpSpPr>
      <p:sp>
        <p:nvSpPr>
          <p:cNvPr id="4" name="ZoneTexte 3">
            <a:extLst>
              <a:ext uri="{FF2B5EF4-FFF2-40B4-BE49-F238E27FC236}">
                <a16:creationId xmlns:a16="http://schemas.microsoft.com/office/drawing/2014/main" id="{E05ED3DF-7F3A-54A9-2339-87AF295CA019}"/>
              </a:ext>
            </a:extLst>
          </p:cNvPr>
          <p:cNvSpPr txBox="1"/>
          <p:nvPr/>
        </p:nvSpPr>
        <p:spPr>
          <a:xfrm>
            <a:off x="1030778" y="940170"/>
            <a:ext cx="6030422" cy="4685898"/>
          </a:xfrm>
          <a:prstGeom prst="rect">
            <a:avLst/>
          </a:prstGeom>
          <a:noFill/>
        </p:spPr>
        <p:txBody>
          <a:bodyPr wrap="square">
            <a:spAutoFit/>
          </a:bodyPr>
          <a:lstStyle/>
          <a:p>
            <a:pPr>
              <a:buNone/>
            </a:pPr>
            <a:r>
              <a:rPr lang="fr-FR" sz="1050" b="1" u="sng" kern="100" dirty="0">
                <a:effectLst/>
                <a:latin typeface="Tahoma" panose="020B0604030504040204" pitchFamily="34" charset="0"/>
                <a:ea typeface="Tahoma" panose="020B0604030504040204" pitchFamily="34" charset="0"/>
                <a:cs typeface="Tahoma" panose="020B0604030504040204" pitchFamily="34" charset="0"/>
              </a:rPr>
              <a:t>Insights Expertise/Sécurité</a:t>
            </a:r>
            <a:br>
              <a:rPr lang="fr-FR" sz="1050" b="1" u="sng" kern="100" dirty="0">
                <a:latin typeface="Tahoma" panose="020B0604030504040204" pitchFamily="34" charset="0"/>
                <a:ea typeface="Tahoma" panose="020B0604030504040204" pitchFamily="34" charset="0"/>
                <a:cs typeface="Tahoma" panose="020B0604030504040204" pitchFamily="34" charset="0"/>
              </a:rPr>
            </a:br>
            <a:r>
              <a:rPr lang="fr-FR" b="1" kern="100" dirty="0">
                <a:effectLst/>
                <a:latin typeface="Tahoma" panose="020B0604030504040204" pitchFamily="34" charset="0"/>
                <a:ea typeface="Tahoma" panose="020B0604030504040204" pitchFamily="34" charset="0"/>
                <a:cs typeface="Tahoma" panose="020B0604030504040204" pitchFamily="34" charset="0"/>
              </a:rPr>
              <a:t>En centre</a:t>
            </a:r>
            <a:endParaRPr lang="fr-FR" sz="1400" b="1" kern="100" dirty="0">
              <a:effectLst/>
              <a:latin typeface="Tahoma" panose="020B0604030504040204" pitchFamily="34" charset="0"/>
              <a:ea typeface="Tahoma" panose="020B0604030504040204" pitchFamily="34" charset="0"/>
              <a:cs typeface="Tahoma" panose="020B0604030504040204" pitchFamily="34" charset="0"/>
            </a:endParaRPr>
          </a:p>
          <a:p>
            <a:pPr>
              <a:buNone/>
            </a:pPr>
            <a:r>
              <a:rPr lang="fr-FR" sz="1400" kern="100" dirty="0">
                <a:effectLst/>
                <a:latin typeface="Georgia" panose="02040502050405020303" pitchFamily="18" charset="0"/>
                <a:ea typeface="Aptos" panose="020B0004020202020204" pitchFamily="34" charset="0"/>
                <a:cs typeface="Times New Roman (Corps CS)"/>
              </a:rPr>
              <a:t> </a:t>
            </a:r>
          </a:p>
          <a:p>
            <a:r>
              <a:rPr lang="fr-FR" sz="1600" i="1" dirty="0">
                <a:latin typeface="Georgia" panose="02040502050405020303" pitchFamily="18" charset="0"/>
              </a:rPr>
              <a:t>Enchainement de très beaux plans assez close up de mains en train de réaliser différentes opérations d’entretien sur une voiture (plaquettes de frein, huile, pneus etc…) au rythme d’une voix off inspirante.</a:t>
            </a:r>
            <a:endParaRPr lang="fr-FR" sz="1600" dirty="0">
              <a:latin typeface="Georgia" panose="02040502050405020303" pitchFamily="18" charset="0"/>
            </a:endParaRPr>
          </a:p>
          <a:p>
            <a:r>
              <a:rPr lang="fr-FR" sz="1600" i="1" dirty="0">
                <a:latin typeface="Georgia" panose="02040502050405020303" pitchFamily="18" charset="0"/>
              </a:rPr>
              <a:t>Voix off : L</a:t>
            </a:r>
            <a:r>
              <a:rPr lang="fr-FR" sz="1600" dirty="0">
                <a:latin typeface="Georgia" panose="02040502050405020303" pitchFamily="18" charset="0"/>
              </a:rPr>
              <a:t>es pneumatiques et l’entretien de votre véhicules sont notre métier.. Les experts Euromaster prennent soin de votre véhicule pour que vous puissiez rouler en toute sécurité ! C’est justement pour garantir votre sécurité que nous vous proposons les meilleurs pneus…</a:t>
            </a:r>
          </a:p>
          <a:p>
            <a:endParaRPr lang="fr-FR" sz="1600" dirty="0">
              <a:latin typeface="Georgia" panose="02040502050405020303" pitchFamily="18" charset="0"/>
            </a:endParaRPr>
          </a:p>
          <a:p>
            <a:r>
              <a:rPr lang="fr-FR" sz="1600" i="1" dirty="0">
                <a:latin typeface="Georgia" panose="02040502050405020303" pitchFamily="18" charset="0"/>
              </a:rPr>
              <a:t>Gros plan dévoilant le marquage Michelin sur le flanc du pneu</a:t>
            </a:r>
            <a:endParaRPr lang="fr-FR" sz="1600" dirty="0">
              <a:latin typeface="Georgia" panose="02040502050405020303" pitchFamily="18" charset="0"/>
            </a:endParaRPr>
          </a:p>
          <a:p>
            <a:r>
              <a:rPr lang="fr-FR" sz="1600" dirty="0">
                <a:latin typeface="Georgia" panose="02040502050405020303" pitchFamily="18" charset="0"/>
              </a:rPr>
              <a:t>…les pneus Michelin, alliant sécurité, confort et longévité !</a:t>
            </a:r>
          </a:p>
          <a:p>
            <a:br>
              <a:rPr lang="fr-FR" sz="1600" dirty="0">
                <a:latin typeface="Georgia" panose="02040502050405020303" pitchFamily="18" charset="0"/>
              </a:rPr>
            </a:br>
            <a:r>
              <a:rPr lang="fr-FR" sz="1600" i="1" dirty="0" err="1">
                <a:latin typeface="Georgia" panose="02040502050405020303" pitchFamily="18" charset="0"/>
              </a:rPr>
              <a:t>Pay</a:t>
            </a:r>
            <a:r>
              <a:rPr lang="fr-FR" sz="1600" i="1" dirty="0">
                <a:latin typeface="Georgia" panose="02040502050405020303" pitchFamily="18" charset="0"/>
              </a:rPr>
              <a:t> off ERM avec les logos Euromaster &amp; Michelin</a:t>
            </a:r>
            <a:endParaRPr lang="fr-FR" sz="1600" dirty="0">
              <a:latin typeface="Georgia" panose="02040502050405020303" pitchFamily="18" charset="0"/>
            </a:endParaRPr>
          </a:p>
          <a:p>
            <a:r>
              <a:rPr lang="fr-FR" sz="1600" dirty="0">
                <a:latin typeface="Georgia" panose="02040502050405020303" pitchFamily="18" charset="0"/>
              </a:rPr>
              <a:t>Pour l’entretien et les pneus de votre véhicule, vous pouvez  faire confiance au centre auto Euromaster.</a:t>
            </a:r>
          </a:p>
        </p:txBody>
      </p:sp>
      <p:sp>
        <p:nvSpPr>
          <p:cNvPr id="5" name="Rectangle 3">
            <a:extLst>
              <a:ext uri="{FF2B5EF4-FFF2-40B4-BE49-F238E27FC236}">
                <a16:creationId xmlns:a16="http://schemas.microsoft.com/office/drawing/2014/main" id="{4493E1D4-8186-D0E5-1161-C41D35E19704}"/>
              </a:ext>
            </a:extLst>
          </p:cNvPr>
          <p:cNvSpPr txBox="1">
            <a:spLocks noChangeArrowheads="1"/>
          </p:cNvSpPr>
          <p:nvPr/>
        </p:nvSpPr>
        <p:spPr bwMode="auto">
          <a:xfrm rot="16200000">
            <a:off x="-934743" y="1246389"/>
            <a:ext cx="3291269"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r" eaLnBrk="1" hangingPunct="1">
              <a:defRPr/>
            </a:pPr>
            <a:r>
              <a:rPr lang="en-US" sz="3200" b="1" dirty="0">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rPr>
              <a:t>Film 20s</a:t>
            </a:r>
            <a:endParaRPr lang="fr-FR" sz="3200" b="1" dirty="0">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endParaRPr>
          </a:p>
        </p:txBody>
      </p:sp>
      <p:pic>
        <p:nvPicPr>
          <p:cNvPr id="3" name="Image 2">
            <a:extLst>
              <a:ext uri="{FF2B5EF4-FFF2-40B4-BE49-F238E27FC236}">
                <a16:creationId xmlns:a16="http://schemas.microsoft.com/office/drawing/2014/main" id="{0BECB4F5-682F-01B7-03A5-5E88C713BBC7}"/>
              </a:ext>
            </a:extLst>
          </p:cNvPr>
          <p:cNvPicPr>
            <a:picLocks noChangeAspect="1"/>
          </p:cNvPicPr>
          <p:nvPr/>
        </p:nvPicPr>
        <p:blipFill>
          <a:blip r:embed="rId2"/>
          <a:srcRect l="16624" r="11922"/>
          <a:stretch>
            <a:fillRect/>
          </a:stretch>
        </p:blipFill>
        <p:spPr>
          <a:xfrm>
            <a:off x="7226297" y="3417798"/>
            <a:ext cx="4965699" cy="3439457"/>
          </a:xfrm>
          <a:prstGeom prst="rect">
            <a:avLst/>
          </a:prstGeom>
        </p:spPr>
      </p:pic>
      <p:pic>
        <p:nvPicPr>
          <p:cNvPr id="6" name="Image 5">
            <a:extLst>
              <a:ext uri="{FF2B5EF4-FFF2-40B4-BE49-F238E27FC236}">
                <a16:creationId xmlns:a16="http://schemas.microsoft.com/office/drawing/2014/main" id="{5D756488-2258-44D2-204C-0DA771E77378}"/>
              </a:ext>
            </a:extLst>
          </p:cNvPr>
          <p:cNvPicPr>
            <a:picLocks noChangeAspect="1"/>
          </p:cNvPicPr>
          <p:nvPr/>
        </p:nvPicPr>
        <p:blipFill>
          <a:blip r:embed="rId3"/>
          <a:srcRect l="16624" r="11922"/>
          <a:stretch>
            <a:fillRect/>
          </a:stretch>
        </p:blipFill>
        <p:spPr>
          <a:xfrm>
            <a:off x="7226300" y="745"/>
            <a:ext cx="4965698" cy="3429000"/>
          </a:xfrm>
          <a:prstGeom prst="rect">
            <a:avLst/>
          </a:prstGeom>
        </p:spPr>
      </p:pic>
    </p:spTree>
    <p:extLst>
      <p:ext uri="{BB962C8B-B14F-4D97-AF65-F5344CB8AC3E}">
        <p14:creationId xmlns:p14="http://schemas.microsoft.com/office/powerpoint/2010/main" val="3296240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0F0B21-1ACE-D350-18BE-9E12F77B8FE9}"/>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13501800-2555-9C1A-D1C9-2366687839B1}"/>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8">
            <a:extLst>
              <a:ext uri="{FF2B5EF4-FFF2-40B4-BE49-F238E27FC236}">
                <a16:creationId xmlns:a16="http://schemas.microsoft.com/office/drawing/2014/main" id="{804F2338-0D6F-59BF-F007-D49B03C61F9F}"/>
              </a:ext>
            </a:extLst>
          </p:cNvPr>
          <p:cNvSpPr/>
          <p:nvPr/>
        </p:nvSpPr>
        <p:spPr>
          <a:xfrm>
            <a:off x="6858000" y="4326775"/>
            <a:ext cx="5333999" cy="2531225"/>
          </a:xfrm>
          <a:prstGeom prst="rect">
            <a:avLst/>
          </a:prstGeom>
          <a:solidFill>
            <a:schemeClr val="bg1"/>
          </a:solidFill>
          <a:ln w="3175">
            <a:noFill/>
          </a:ln>
          <a:effectLst>
            <a:outerShdw blurRad="50800" dist="38100" dir="10800000" algn="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ZoneTexte 3">
            <a:extLst>
              <a:ext uri="{FF2B5EF4-FFF2-40B4-BE49-F238E27FC236}">
                <a16:creationId xmlns:a16="http://schemas.microsoft.com/office/drawing/2014/main" id="{7C94624A-0005-1035-9A66-FC30E316753A}"/>
              </a:ext>
            </a:extLst>
          </p:cNvPr>
          <p:cNvSpPr txBox="1"/>
          <p:nvPr/>
        </p:nvSpPr>
        <p:spPr>
          <a:xfrm>
            <a:off x="7024969" y="951452"/>
            <a:ext cx="4343168" cy="1077218"/>
          </a:xfrm>
          <a:prstGeom prst="rect">
            <a:avLst/>
          </a:prstGeom>
          <a:noFill/>
        </p:spPr>
        <p:txBody>
          <a:bodyPr wrap="square">
            <a:spAutoFit/>
          </a:bodyPr>
          <a:lstStyle/>
          <a:p>
            <a:pPr>
              <a:buNone/>
            </a:pPr>
            <a:r>
              <a:rPr lang="fr-FR" sz="1600" b="1" u="sng" kern="100" dirty="0">
                <a:solidFill>
                  <a:schemeClr val="bg1"/>
                </a:solidFill>
                <a:effectLst/>
                <a:latin typeface="Georgia" panose="02040502050405020303" pitchFamily="18" charset="0"/>
                <a:ea typeface="Tahoma" panose="020B0604030504040204" pitchFamily="34" charset="0"/>
                <a:cs typeface="Tahoma" panose="020B0604030504040204" pitchFamily="34" charset="0"/>
              </a:rPr>
              <a:t>Insights Expertise/Sécurité</a:t>
            </a:r>
            <a:br>
              <a:rPr lang="fr-FR" sz="1600" b="1" u="sng" kern="100" dirty="0">
                <a:solidFill>
                  <a:schemeClr val="bg1"/>
                </a:solidFill>
                <a:latin typeface="Georgia" panose="02040502050405020303" pitchFamily="18" charset="0"/>
                <a:ea typeface="Tahoma" panose="020B0604030504040204" pitchFamily="34" charset="0"/>
                <a:cs typeface="Tahoma" panose="020B0604030504040204" pitchFamily="34" charset="0"/>
              </a:rPr>
            </a:br>
            <a:br>
              <a:rPr lang="fr-FR" sz="1600" b="1" u="sng" kern="100" dirty="0">
                <a:solidFill>
                  <a:schemeClr val="bg1"/>
                </a:solidFill>
                <a:latin typeface="Georgia" panose="02040502050405020303" pitchFamily="18" charset="0"/>
                <a:ea typeface="Tahoma" panose="020B0604030504040204" pitchFamily="34" charset="0"/>
                <a:cs typeface="Tahoma" panose="020B0604030504040204" pitchFamily="34" charset="0"/>
              </a:rPr>
            </a:br>
            <a:r>
              <a:rPr lang="fr-FR" sz="3200" b="1" kern="100" dirty="0">
                <a:solidFill>
                  <a:schemeClr val="bg1"/>
                </a:solidFill>
                <a:effectLst/>
                <a:latin typeface="Georgia" panose="02040502050405020303" pitchFamily="18" charset="0"/>
                <a:ea typeface="Tahoma" panose="020B0604030504040204" pitchFamily="34" charset="0"/>
                <a:cs typeface="Tahoma" panose="020B0604030504040204" pitchFamily="34" charset="0"/>
              </a:rPr>
              <a:t>En centre</a:t>
            </a:r>
            <a:endParaRPr lang="fr-FR" sz="2400" b="1" kern="100" dirty="0">
              <a:solidFill>
                <a:schemeClr val="bg1"/>
              </a:solidFill>
              <a:effectLst/>
              <a:latin typeface="Georgia" panose="02040502050405020303" pitchFamily="18" charset="0"/>
              <a:ea typeface="Tahoma" panose="020B0604030504040204" pitchFamily="34" charset="0"/>
              <a:cs typeface="Tahoma" panose="020B0604030504040204" pitchFamily="34" charset="0"/>
            </a:endParaRPr>
          </a:p>
        </p:txBody>
      </p:sp>
      <p:pic>
        <p:nvPicPr>
          <p:cNvPr id="1030" name="Picture 6" descr="Franchise | Euromaster">
            <a:extLst>
              <a:ext uri="{FF2B5EF4-FFF2-40B4-BE49-F238E27FC236}">
                <a16:creationId xmlns:a16="http://schemas.microsoft.com/office/drawing/2014/main" id="{E44E0C0B-7F33-EB3F-6935-6859E5D289A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4115" b="28469"/>
          <a:stretch/>
        </p:blipFill>
        <p:spPr bwMode="auto">
          <a:xfrm>
            <a:off x="7964307" y="4829275"/>
            <a:ext cx="3182816" cy="763112"/>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5">
            <a:extLst>
              <a:ext uri="{FF2B5EF4-FFF2-40B4-BE49-F238E27FC236}">
                <a16:creationId xmlns:a16="http://schemas.microsoft.com/office/drawing/2014/main" id="{FD842F1F-F8D1-3EA2-E887-EBCFC7E0E1B1}"/>
              </a:ext>
            </a:extLst>
          </p:cNvPr>
          <p:cNvPicPr>
            <a:picLocks noChangeAspect="1"/>
          </p:cNvPicPr>
          <p:nvPr/>
        </p:nvPicPr>
        <p:blipFill>
          <a:blip r:embed="rId3"/>
          <a:stretch>
            <a:fillRect/>
          </a:stretch>
        </p:blipFill>
        <p:spPr>
          <a:xfrm>
            <a:off x="-1" y="3383721"/>
            <a:ext cx="6949487" cy="3439457"/>
          </a:xfrm>
          <a:prstGeom prst="rect">
            <a:avLst/>
          </a:prstGeom>
        </p:spPr>
      </p:pic>
      <p:pic>
        <p:nvPicPr>
          <p:cNvPr id="8" name="Image 7">
            <a:extLst>
              <a:ext uri="{FF2B5EF4-FFF2-40B4-BE49-F238E27FC236}">
                <a16:creationId xmlns:a16="http://schemas.microsoft.com/office/drawing/2014/main" id="{02FA6089-9E07-3944-7E5D-97F00D466FF0}"/>
              </a:ext>
            </a:extLst>
          </p:cNvPr>
          <p:cNvPicPr>
            <a:picLocks noChangeAspect="1"/>
          </p:cNvPicPr>
          <p:nvPr/>
        </p:nvPicPr>
        <p:blipFill>
          <a:blip r:embed="rId4"/>
          <a:stretch>
            <a:fillRect/>
          </a:stretch>
        </p:blipFill>
        <p:spPr>
          <a:xfrm>
            <a:off x="-1" y="0"/>
            <a:ext cx="6949488" cy="3429000"/>
          </a:xfrm>
          <a:prstGeom prst="rect">
            <a:avLst/>
          </a:prstGeom>
        </p:spPr>
      </p:pic>
      <p:pic>
        <p:nvPicPr>
          <p:cNvPr id="3" name="Image 2">
            <a:extLst>
              <a:ext uri="{FF2B5EF4-FFF2-40B4-BE49-F238E27FC236}">
                <a16:creationId xmlns:a16="http://schemas.microsoft.com/office/drawing/2014/main" id="{08BCD75D-2134-558F-1B60-8CB79527F58D}"/>
              </a:ext>
            </a:extLst>
          </p:cNvPr>
          <p:cNvPicPr>
            <a:picLocks noChangeAspect="1"/>
          </p:cNvPicPr>
          <p:nvPr/>
        </p:nvPicPr>
        <p:blipFill>
          <a:blip r:embed="rId5"/>
          <a:stretch>
            <a:fillRect/>
          </a:stretch>
        </p:blipFill>
        <p:spPr>
          <a:xfrm>
            <a:off x="8159775" y="5927975"/>
            <a:ext cx="2791880" cy="344333"/>
          </a:xfrm>
          <a:prstGeom prst="rect">
            <a:avLst/>
          </a:prstGeom>
        </p:spPr>
      </p:pic>
    </p:spTree>
    <p:extLst>
      <p:ext uri="{BB962C8B-B14F-4D97-AF65-F5344CB8AC3E}">
        <p14:creationId xmlns:p14="http://schemas.microsoft.com/office/powerpoint/2010/main" val="7632819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082247-9A32-9F71-2536-2DBB2CD59182}"/>
            </a:ext>
          </a:extLst>
        </p:cNvPr>
        <p:cNvGrpSpPr/>
        <p:nvPr/>
      </p:nvGrpSpPr>
      <p:grpSpPr>
        <a:xfrm>
          <a:off x="0" y="0"/>
          <a:ext cx="0" cy="0"/>
          <a:chOff x="0" y="0"/>
          <a:chExt cx="0" cy="0"/>
        </a:xfrm>
      </p:grpSpPr>
      <p:sp>
        <p:nvSpPr>
          <p:cNvPr id="4" name="ZoneTexte 3">
            <a:extLst>
              <a:ext uri="{FF2B5EF4-FFF2-40B4-BE49-F238E27FC236}">
                <a16:creationId xmlns:a16="http://schemas.microsoft.com/office/drawing/2014/main" id="{E05ED3DF-7F3A-54A9-2339-87AF295CA019}"/>
              </a:ext>
            </a:extLst>
          </p:cNvPr>
          <p:cNvSpPr txBox="1"/>
          <p:nvPr/>
        </p:nvSpPr>
        <p:spPr>
          <a:xfrm>
            <a:off x="1475742" y="549472"/>
            <a:ext cx="5585458" cy="5424562"/>
          </a:xfrm>
          <a:prstGeom prst="rect">
            <a:avLst/>
          </a:prstGeom>
          <a:noFill/>
        </p:spPr>
        <p:txBody>
          <a:bodyPr wrap="square">
            <a:spAutoFit/>
          </a:bodyPr>
          <a:lstStyle/>
          <a:p>
            <a:pPr>
              <a:buNone/>
            </a:pPr>
            <a:r>
              <a:rPr lang="fr-FR" sz="1050" b="1" u="sng" kern="100" dirty="0">
                <a:effectLst/>
                <a:latin typeface="Tahoma" panose="020B0604030504040204" pitchFamily="34" charset="0"/>
                <a:ea typeface="Tahoma" panose="020B0604030504040204" pitchFamily="34" charset="0"/>
                <a:cs typeface="Tahoma" panose="020B0604030504040204" pitchFamily="34" charset="0"/>
              </a:rPr>
              <a:t>Insights Expertise/Sécurité</a:t>
            </a:r>
            <a:br>
              <a:rPr lang="fr-FR" sz="1050" b="1" u="sng" kern="100" dirty="0">
                <a:latin typeface="Tahoma" panose="020B0604030504040204" pitchFamily="34" charset="0"/>
                <a:ea typeface="Tahoma" panose="020B0604030504040204" pitchFamily="34" charset="0"/>
                <a:cs typeface="Tahoma" panose="020B0604030504040204" pitchFamily="34" charset="0"/>
              </a:rPr>
            </a:br>
            <a:r>
              <a:rPr lang="fr-FR" b="1" kern="100" dirty="0">
                <a:effectLst/>
                <a:latin typeface="Tahoma" panose="020B0604030504040204" pitchFamily="34" charset="0"/>
                <a:ea typeface="Tahoma" panose="020B0604030504040204" pitchFamily="34" charset="0"/>
                <a:cs typeface="Tahoma" panose="020B0604030504040204" pitchFamily="34" charset="0"/>
              </a:rPr>
              <a:t>En centre</a:t>
            </a:r>
            <a:endParaRPr lang="fr-FR" sz="1400" b="1" kern="100" dirty="0">
              <a:effectLst/>
              <a:latin typeface="Tahoma" panose="020B0604030504040204" pitchFamily="34" charset="0"/>
              <a:ea typeface="Tahoma" panose="020B0604030504040204" pitchFamily="34" charset="0"/>
              <a:cs typeface="Tahoma" panose="020B0604030504040204" pitchFamily="34" charset="0"/>
            </a:endParaRPr>
          </a:p>
          <a:p>
            <a:pPr>
              <a:buNone/>
            </a:pPr>
            <a:r>
              <a:rPr lang="fr-FR" sz="1400" kern="100" dirty="0">
                <a:effectLst/>
                <a:latin typeface="Georgia" panose="02040502050405020303" pitchFamily="18" charset="0"/>
                <a:ea typeface="Aptos" panose="020B0004020202020204" pitchFamily="34" charset="0"/>
                <a:cs typeface="Times New Roman (Corps CS)"/>
              </a:rPr>
              <a:t> </a:t>
            </a:r>
          </a:p>
          <a:p>
            <a:r>
              <a:rPr lang="fr-FR" sz="1600" i="1" dirty="0">
                <a:latin typeface="Georgia" panose="02040502050405020303" pitchFamily="18" charset="0"/>
              </a:rPr>
              <a:t>Enchainement de très beaux plans assez close up de mains en train de réaliser différentes opérations d’entretien sur une voiture (plaquettes de frein, huile, pneus etc…) au rythme d’une voix off inspirante.</a:t>
            </a:r>
            <a:endParaRPr lang="fr-FR" sz="1600" dirty="0">
              <a:latin typeface="Georgia" panose="02040502050405020303" pitchFamily="18" charset="0"/>
            </a:endParaRPr>
          </a:p>
          <a:p>
            <a:r>
              <a:rPr lang="fr-FR" sz="1600" i="1" dirty="0">
                <a:latin typeface="Georgia" panose="02040502050405020303" pitchFamily="18" charset="0"/>
              </a:rPr>
              <a:t>Voix off : </a:t>
            </a:r>
            <a:r>
              <a:rPr lang="fr-FR" sz="1600" dirty="0">
                <a:latin typeface="Georgia" panose="02040502050405020303" pitchFamily="18" charset="0"/>
              </a:rPr>
              <a:t>Les experts Euromaster sont de vrais professionnels, rigoureux, précis, exigeants.</a:t>
            </a:r>
            <a:r>
              <a:rPr lang="fr-FR" sz="1600" u="sng" dirty="0">
                <a:latin typeface="Georgia" panose="02040502050405020303" pitchFamily="18" charset="0"/>
              </a:rPr>
              <a:t> Alors quand il s’agit de garantir votre sécurité tout en respectant votre budget, vous pouvez leur faire confiance pour vous proposer les pneumatiques offrant le meilleur rapport qualité-prix.</a:t>
            </a:r>
            <a:br>
              <a:rPr lang="fr-FR" sz="1600" dirty="0">
                <a:latin typeface="Georgia" panose="02040502050405020303" pitchFamily="18" charset="0"/>
              </a:rPr>
            </a:br>
            <a:br>
              <a:rPr lang="fr-FR" sz="1600" dirty="0">
                <a:latin typeface="Georgia" panose="02040502050405020303" pitchFamily="18" charset="0"/>
              </a:rPr>
            </a:br>
            <a:r>
              <a:rPr lang="fr-FR" sz="1600" i="1" dirty="0">
                <a:latin typeface="Georgia" panose="02040502050405020303" pitchFamily="18" charset="0"/>
              </a:rPr>
              <a:t>Gros plan dévoilant le marquage </a:t>
            </a:r>
            <a:r>
              <a:rPr lang="fr-FR" sz="1600" i="1" dirty="0" err="1">
                <a:latin typeface="Georgia" panose="02040502050405020303" pitchFamily="18" charset="0"/>
              </a:rPr>
              <a:t>Hankook</a:t>
            </a:r>
            <a:r>
              <a:rPr lang="fr-FR" sz="1600" i="1" dirty="0">
                <a:latin typeface="Georgia" panose="02040502050405020303" pitchFamily="18" charset="0"/>
              </a:rPr>
              <a:t> sur le flanc du pneu</a:t>
            </a:r>
            <a:endParaRPr lang="fr-FR" sz="1600" dirty="0">
              <a:latin typeface="Georgia" panose="02040502050405020303" pitchFamily="18" charset="0"/>
            </a:endParaRPr>
          </a:p>
          <a:p>
            <a:r>
              <a:rPr lang="fr-FR" sz="1600" dirty="0">
                <a:latin typeface="Georgia" panose="02040502050405020303" pitchFamily="18" charset="0"/>
              </a:rPr>
              <a:t>Avec </a:t>
            </a:r>
            <a:r>
              <a:rPr lang="fr-FR" sz="1600" dirty="0" err="1">
                <a:latin typeface="Georgia" panose="02040502050405020303" pitchFamily="18" charset="0"/>
              </a:rPr>
              <a:t>Hankook</a:t>
            </a:r>
            <a:r>
              <a:rPr lang="fr-FR" sz="1600" dirty="0">
                <a:latin typeface="Georgia" panose="02040502050405020303" pitchFamily="18" charset="0"/>
              </a:rPr>
              <a:t>, vous préservez votre sécurité et votre budget !</a:t>
            </a:r>
          </a:p>
          <a:p>
            <a:r>
              <a:rPr lang="fr-FR" sz="1600" dirty="0">
                <a:latin typeface="Georgia" panose="02040502050405020303" pitchFamily="18" charset="0"/>
              </a:rPr>
              <a:t> </a:t>
            </a:r>
          </a:p>
          <a:p>
            <a:r>
              <a:rPr lang="fr-FR" sz="1600" i="1" dirty="0" err="1">
                <a:latin typeface="Georgia" panose="02040502050405020303" pitchFamily="18" charset="0"/>
              </a:rPr>
              <a:t>Pay</a:t>
            </a:r>
            <a:r>
              <a:rPr lang="fr-FR" sz="1600" i="1" dirty="0">
                <a:latin typeface="Georgia" panose="02040502050405020303" pitchFamily="18" charset="0"/>
              </a:rPr>
              <a:t> off ERM avec les logos Euromaster &amp; </a:t>
            </a:r>
            <a:r>
              <a:rPr lang="fr-FR" sz="1600" i="1" dirty="0" err="1">
                <a:latin typeface="Georgia" panose="02040502050405020303" pitchFamily="18" charset="0"/>
              </a:rPr>
              <a:t>Hankook</a:t>
            </a:r>
            <a:endParaRPr lang="fr-FR" sz="1600" dirty="0">
              <a:latin typeface="Georgia" panose="02040502050405020303" pitchFamily="18" charset="0"/>
            </a:endParaRPr>
          </a:p>
          <a:p>
            <a:r>
              <a:rPr lang="fr-FR" sz="1600" dirty="0">
                <a:latin typeface="Georgia" panose="02040502050405020303" pitchFamily="18" charset="0"/>
              </a:rPr>
              <a:t>Pour l’entretien et les pneus de votre véhicule, vous pouvez  faire confiance au centre auto Euromaster.</a:t>
            </a:r>
          </a:p>
          <a:p>
            <a:endParaRPr lang="fr-FR" sz="1600" dirty="0">
              <a:latin typeface="Georgia" panose="02040502050405020303" pitchFamily="18" charset="0"/>
            </a:endParaRPr>
          </a:p>
        </p:txBody>
      </p:sp>
      <p:sp>
        <p:nvSpPr>
          <p:cNvPr id="5" name="Rectangle 3">
            <a:extLst>
              <a:ext uri="{FF2B5EF4-FFF2-40B4-BE49-F238E27FC236}">
                <a16:creationId xmlns:a16="http://schemas.microsoft.com/office/drawing/2014/main" id="{4493E1D4-8186-D0E5-1161-C41D35E19704}"/>
              </a:ext>
            </a:extLst>
          </p:cNvPr>
          <p:cNvSpPr txBox="1">
            <a:spLocks noChangeArrowheads="1"/>
          </p:cNvSpPr>
          <p:nvPr/>
        </p:nvSpPr>
        <p:spPr bwMode="auto">
          <a:xfrm rot="16200000">
            <a:off x="-934743" y="1246389"/>
            <a:ext cx="3291269"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r" eaLnBrk="1" hangingPunct="1">
              <a:defRPr/>
            </a:pPr>
            <a:r>
              <a:rPr lang="en-US" sz="3200" b="1" dirty="0">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rPr>
              <a:t>Film 20s</a:t>
            </a:r>
            <a:endParaRPr lang="fr-FR" sz="3200" b="1" dirty="0">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endParaRPr>
          </a:p>
        </p:txBody>
      </p:sp>
      <p:pic>
        <p:nvPicPr>
          <p:cNvPr id="3" name="Image 2">
            <a:extLst>
              <a:ext uri="{FF2B5EF4-FFF2-40B4-BE49-F238E27FC236}">
                <a16:creationId xmlns:a16="http://schemas.microsoft.com/office/drawing/2014/main" id="{0BECB4F5-682F-01B7-03A5-5E88C713BBC7}"/>
              </a:ext>
            </a:extLst>
          </p:cNvPr>
          <p:cNvPicPr>
            <a:picLocks noChangeAspect="1"/>
          </p:cNvPicPr>
          <p:nvPr/>
        </p:nvPicPr>
        <p:blipFill>
          <a:blip r:embed="rId2"/>
          <a:srcRect l="16624" r="11922"/>
          <a:stretch>
            <a:fillRect/>
          </a:stretch>
        </p:blipFill>
        <p:spPr>
          <a:xfrm>
            <a:off x="7226297" y="3417798"/>
            <a:ext cx="4965699" cy="3439457"/>
          </a:xfrm>
          <a:prstGeom prst="rect">
            <a:avLst/>
          </a:prstGeom>
        </p:spPr>
      </p:pic>
      <p:pic>
        <p:nvPicPr>
          <p:cNvPr id="6" name="Image 5">
            <a:extLst>
              <a:ext uri="{FF2B5EF4-FFF2-40B4-BE49-F238E27FC236}">
                <a16:creationId xmlns:a16="http://schemas.microsoft.com/office/drawing/2014/main" id="{5D756488-2258-44D2-204C-0DA771E77378}"/>
              </a:ext>
            </a:extLst>
          </p:cNvPr>
          <p:cNvPicPr>
            <a:picLocks noChangeAspect="1"/>
          </p:cNvPicPr>
          <p:nvPr/>
        </p:nvPicPr>
        <p:blipFill>
          <a:blip r:embed="rId3"/>
          <a:srcRect l="16624" r="11922"/>
          <a:stretch>
            <a:fillRect/>
          </a:stretch>
        </p:blipFill>
        <p:spPr>
          <a:xfrm>
            <a:off x="7226300" y="745"/>
            <a:ext cx="4965698" cy="3429000"/>
          </a:xfrm>
          <a:prstGeom prst="rect">
            <a:avLst/>
          </a:prstGeom>
        </p:spPr>
      </p:pic>
    </p:spTree>
    <p:extLst>
      <p:ext uri="{BB962C8B-B14F-4D97-AF65-F5344CB8AC3E}">
        <p14:creationId xmlns:p14="http://schemas.microsoft.com/office/powerpoint/2010/main" val="1766107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D766CE-52DC-5912-637F-6AE8A382E499}"/>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32460765-B81C-CCCF-FD70-237CC34D628D}"/>
              </a:ext>
            </a:extLst>
          </p:cNvPr>
          <p:cNvSpPr txBox="1">
            <a:spLocks noChangeArrowheads="1"/>
          </p:cNvSpPr>
          <p:nvPr/>
        </p:nvSpPr>
        <p:spPr bwMode="auto">
          <a:xfrm>
            <a:off x="1318847" y="3728258"/>
            <a:ext cx="8201025"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defRPr/>
            </a:pPr>
            <a:r>
              <a:rPr lang="fr-FR" sz="1800" dirty="0">
                <a:latin typeface="Georgia" panose="02040502050405020303" pitchFamily="18" charset="0"/>
              </a:rPr>
              <a:t>Ce script illustre clairement le respect de la </a:t>
            </a:r>
            <a:r>
              <a:rPr lang="fr-FR" sz="1800" b="1" dirty="0">
                <a:latin typeface="Georgia" panose="02040502050405020303" pitchFamily="18" charset="0"/>
              </a:rPr>
              <a:t>promesse tenue</a:t>
            </a:r>
            <a:r>
              <a:rPr lang="fr-FR" sz="1800" dirty="0">
                <a:latin typeface="Georgia" panose="02040502050405020303" pitchFamily="18" charset="0"/>
              </a:rPr>
              <a:t> par Euromaster, notamment en matière de </a:t>
            </a:r>
            <a:r>
              <a:rPr lang="fr-FR" sz="1800" b="1" dirty="0">
                <a:latin typeface="Georgia" panose="02040502050405020303" pitchFamily="18" charset="0"/>
              </a:rPr>
              <a:t>transparence</a:t>
            </a:r>
            <a:r>
              <a:rPr lang="fr-FR" sz="1800" dirty="0">
                <a:latin typeface="Georgia" panose="02040502050405020303" pitchFamily="18" charset="0"/>
              </a:rPr>
              <a:t> et de </a:t>
            </a:r>
            <a:r>
              <a:rPr lang="fr-FR" sz="1800" b="1" dirty="0">
                <a:latin typeface="Georgia" panose="02040502050405020303" pitchFamily="18" charset="0"/>
              </a:rPr>
              <a:t>service de qualité</a:t>
            </a:r>
            <a:r>
              <a:rPr lang="fr-FR" sz="1800" dirty="0">
                <a:latin typeface="Georgia" panose="02040502050405020303" pitchFamily="18" charset="0"/>
              </a:rPr>
              <a:t>. Les techniciens Euromaster ne se contentent pas de faire un travail superficiel, mais veillent à ce que chaque aspect du véhicule soit en parfait état pour garantir la </a:t>
            </a:r>
            <a:r>
              <a:rPr lang="fr-FR" sz="1800" b="1" dirty="0">
                <a:latin typeface="Georgia" panose="02040502050405020303" pitchFamily="18" charset="0"/>
              </a:rPr>
              <a:t>sécurité</a:t>
            </a:r>
            <a:r>
              <a:rPr lang="fr-FR" sz="1800" dirty="0">
                <a:latin typeface="Georgia" panose="02040502050405020303" pitchFamily="18" charset="0"/>
              </a:rPr>
              <a:t> et la </a:t>
            </a:r>
            <a:r>
              <a:rPr lang="fr-FR" sz="1800" b="1" dirty="0">
                <a:latin typeface="Georgia" panose="02040502050405020303" pitchFamily="18" charset="0"/>
              </a:rPr>
              <a:t>mobilité</a:t>
            </a:r>
            <a:r>
              <a:rPr lang="fr-FR" sz="1800" dirty="0">
                <a:latin typeface="Georgia" panose="02040502050405020303" pitchFamily="18" charset="0"/>
              </a:rPr>
              <a:t>. </a:t>
            </a:r>
            <a:br>
              <a:rPr lang="fr-FR" sz="1800" dirty="0">
                <a:latin typeface="Georgia" panose="02040502050405020303" pitchFamily="18" charset="0"/>
                <a:ea typeface="Tahoma" panose="020B0604030504040204" pitchFamily="34" charset="0"/>
                <a:cs typeface="Tahoma" panose="020B0604030504040204" pitchFamily="34" charset="0"/>
              </a:rPr>
            </a:br>
            <a:br>
              <a:rPr lang="fr-FR" sz="1800" dirty="0">
                <a:latin typeface="Georgia" panose="02040502050405020303" pitchFamily="18" charset="0"/>
                <a:ea typeface="Tahoma" panose="020B0604030504040204" pitchFamily="34" charset="0"/>
                <a:cs typeface="Tahoma" panose="020B0604030504040204" pitchFamily="34" charset="0"/>
              </a:rPr>
            </a:br>
            <a:r>
              <a:rPr lang="fr-FR" sz="1800" dirty="0">
                <a:latin typeface="Georgia" panose="02040502050405020303" pitchFamily="18" charset="0"/>
              </a:rPr>
              <a:t>Ce film souligne la </a:t>
            </a:r>
            <a:r>
              <a:rPr lang="fr-FR" sz="1800" b="1" dirty="0">
                <a:latin typeface="Georgia" panose="02040502050405020303" pitchFamily="18" charset="0"/>
              </a:rPr>
              <a:t>fiabilité</a:t>
            </a:r>
            <a:r>
              <a:rPr lang="fr-FR" sz="1800" dirty="0">
                <a:latin typeface="Georgia" panose="02040502050405020303" pitchFamily="18" charset="0"/>
              </a:rPr>
              <a:t> des techniciens d'Euromaster, qui ne font pas de compromis sur la sécurité et la performance.</a:t>
            </a:r>
          </a:p>
          <a:p>
            <a:pPr algn="l" eaLnBrk="1" hangingPunct="1">
              <a:defRPr/>
            </a:pPr>
            <a:endParaRPr lang="fr-FR" sz="1800" dirty="0">
              <a:latin typeface="Georgia" panose="02040502050405020303" pitchFamily="18" charset="0"/>
            </a:endParaRPr>
          </a:p>
          <a:p>
            <a:pPr algn="l" eaLnBrk="1" hangingPunct="1">
              <a:defRPr/>
            </a:pPr>
            <a:r>
              <a:rPr lang="fr-FR" sz="1800" dirty="0">
                <a:latin typeface="Georgia" panose="02040502050405020303" pitchFamily="18" charset="0"/>
              </a:rPr>
              <a:t>Et il est parfaitement  aligné avec les valeurs d'expertise, de sécurité, et de proximité.</a:t>
            </a:r>
          </a:p>
          <a:p>
            <a:pPr algn="l" eaLnBrk="1" hangingPunct="1">
              <a:defRPr/>
            </a:pPr>
            <a:endParaRPr lang="fr-FR" sz="1800" dirty="0">
              <a:latin typeface="Georgia" panose="02040502050405020303" pitchFamily="18" charset="0"/>
              <a:ea typeface="Tahoma" panose="020B0604030504040204" pitchFamily="34" charset="0"/>
              <a:cs typeface="Tahoma" panose="020B0604030504040204" pitchFamily="34" charset="0"/>
            </a:endParaRPr>
          </a:p>
          <a:p>
            <a:pPr algn="l" eaLnBrk="1" hangingPunct="1">
              <a:defRPr/>
            </a:pPr>
            <a:br>
              <a:rPr lang="fr-FR" sz="1800" dirty="0">
                <a:latin typeface="Georgia" panose="02040502050405020303" pitchFamily="18" charset="0"/>
                <a:ea typeface="Tahoma" panose="020B0604030504040204" pitchFamily="34" charset="0"/>
                <a:cs typeface="Tahoma" panose="020B0604030504040204" pitchFamily="34" charset="0"/>
              </a:rPr>
            </a:br>
            <a:r>
              <a:rPr lang="fr-FR" sz="1800" dirty="0">
                <a:latin typeface="Georgia" panose="02040502050405020303" pitchFamily="18" charset="0"/>
                <a:ea typeface="Tahoma" panose="020B0604030504040204" pitchFamily="34" charset="0"/>
                <a:cs typeface="Tahoma" panose="020B0604030504040204" pitchFamily="34" charset="0"/>
              </a:rPr>
              <a:t> </a:t>
            </a:r>
          </a:p>
        </p:txBody>
      </p:sp>
      <p:sp>
        <p:nvSpPr>
          <p:cNvPr id="2" name="Rectangle 3">
            <a:extLst>
              <a:ext uri="{FF2B5EF4-FFF2-40B4-BE49-F238E27FC236}">
                <a16:creationId xmlns:a16="http://schemas.microsoft.com/office/drawing/2014/main" id="{C29D2BA9-469E-9A22-59E0-C574DF653FB4}"/>
              </a:ext>
            </a:extLst>
          </p:cNvPr>
          <p:cNvSpPr txBox="1">
            <a:spLocks noChangeArrowheads="1"/>
          </p:cNvSpPr>
          <p:nvPr/>
        </p:nvSpPr>
        <p:spPr bwMode="auto">
          <a:xfrm>
            <a:off x="469954" y="0"/>
            <a:ext cx="5494142"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defRPr/>
            </a:pPr>
            <a:r>
              <a:rPr lang="en-US" sz="3200" b="1" dirty="0">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rPr>
              <a:t>PERTINENCE DU SCRIPT vs </a:t>
            </a:r>
            <a:r>
              <a:rPr lang="en-US" sz="3200" b="1" dirty="0" err="1">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rPr>
              <a:t>Plateforme</a:t>
            </a:r>
            <a:r>
              <a:rPr lang="en-US" sz="3200" b="1" dirty="0">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rPr>
              <a:t> de marque  </a:t>
            </a:r>
            <a:endParaRPr lang="fr-FR" sz="3200" b="1" dirty="0">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endParaRPr>
          </a:p>
        </p:txBody>
      </p:sp>
      <p:sp>
        <p:nvSpPr>
          <p:cNvPr id="5" name="ZoneTexte 4">
            <a:extLst>
              <a:ext uri="{FF2B5EF4-FFF2-40B4-BE49-F238E27FC236}">
                <a16:creationId xmlns:a16="http://schemas.microsoft.com/office/drawing/2014/main" id="{9F87C167-FEC1-F55C-DCDC-7657D37AFC01}"/>
              </a:ext>
            </a:extLst>
          </p:cNvPr>
          <p:cNvSpPr txBox="1"/>
          <p:nvPr/>
        </p:nvSpPr>
        <p:spPr>
          <a:xfrm>
            <a:off x="579015" y="1534077"/>
            <a:ext cx="6097384" cy="53091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50" b="1" i="0" u="sng" strike="noStrike" kern="100" cap="none" spc="0" normalizeH="0" baseline="0" noProof="0" dirty="0">
                <a:ln>
                  <a:noFill/>
                </a:ln>
                <a:solidFill>
                  <a:srgbClr val="2E2E2E"/>
                </a:solidFill>
                <a:effectLst/>
                <a:uLnTx/>
                <a:uFillTx/>
                <a:latin typeface="Tahoma" panose="020B0604030504040204" pitchFamily="34" charset="0"/>
                <a:ea typeface="Tahoma" panose="020B0604030504040204" pitchFamily="34" charset="0"/>
                <a:cs typeface="Tahoma" panose="020B0604030504040204" pitchFamily="34" charset="0"/>
              </a:rPr>
              <a:t>Insights Expertise/Sécurité</a:t>
            </a:r>
            <a:br>
              <a:rPr kumimoji="0" lang="fr-FR" sz="1050" b="1" i="0" u="sng" strike="noStrike" kern="100" cap="none" spc="0" normalizeH="0" baseline="0" noProof="0" dirty="0">
                <a:ln>
                  <a:noFill/>
                </a:ln>
                <a:solidFill>
                  <a:srgbClr val="2E2E2E"/>
                </a:solidFill>
                <a:effectLst/>
                <a:uLnTx/>
                <a:uFillTx/>
                <a:latin typeface="Tahoma" panose="020B0604030504040204" pitchFamily="34" charset="0"/>
                <a:ea typeface="Tahoma" panose="020B0604030504040204" pitchFamily="34" charset="0"/>
                <a:cs typeface="Tahoma" panose="020B0604030504040204" pitchFamily="34" charset="0"/>
              </a:rPr>
            </a:br>
            <a:r>
              <a:rPr kumimoji="0" lang="fr-FR" sz="1800" b="1" i="0" u="none" strike="noStrike" kern="100" cap="none" spc="0" normalizeH="0" baseline="0" noProof="0" dirty="0">
                <a:ln>
                  <a:noFill/>
                </a:ln>
                <a:solidFill>
                  <a:srgbClr val="2E2E2E"/>
                </a:solidFill>
                <a:effectLst/>
                <a:uLnTx/>
                <a:uFillTx/>
                <a:latin typeface="Tahoma" panose="020B0604030504040204" pitchFamily="34" charset="0"/>
                <a:ea typeface="Tahoma" panose="020B0604030504040204" pitchFamily="34" charset="0"/>
                <a:cs typeface="Tahoma" panose="020B0604030504040204" pitchFamily="34" charset="0"/>
              </a:rPr>
              <a:t>En centre</a:t>
            </a:r>
            <a:endParaRPr kumimoji="0" lang="fr-FR" sz="1400" b="1" i="0" u="none" strike="noStrike" kern="100" cap="none" spc="0" normalizeH="0" baseline="0" noProof="0" dirty="0">
              <a:ln>
                <a:noFill/>
              </a:ln>
              <a:solidFill>
                <a:srgbClr val="2E2E2E"/>
              </a:solidFill>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7136043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ZoneTexte 13">
            <a:extLst>
              <a:ext uri="{FF2B5EF4-FFF2-40B4-BE49-F238E27FC236}">
                <a16:creationId xmlns:a16="http://schemas.microsoft.com/office/drawing/2014/main" id="{9C379E7C-D780-4BF2-BE55-2D3B705F6B0E}"/>
              </a:ext>
            </a:extLst>
          </p:cNvPr>
          <p:cNvSpPr txBox="1"/>
          <p:nvPr/>
        </p:nvSpPr>
        <p:spPr>
          <a:xfrm>
            <a:off x="500697" y="1813173"/>
            <a:ext cx="10636003" cy="3385542"/>
          </a:xfrm>
          <a:prstGeom prst="rect">
            <a:avLst/>
          </a:prstGeom>
          <a:noFill/>
        </p:spPr>
        <p:txBody>
          <a:bodyPr wrap="square">
            <a:spAutoFit/>
          </a:bodyPr>
          <a:lstStyle/>
          <a:p>
            <a:pPr algn="ctr"/>
            <a:r>
              <a:rPr lang="fr-FR" sz="2800" dirty="0">
                <a:latin typeface="Avenir Next LT Pro" panose="020B0504020202020204" pitchFamily="34" charset="0"/>
                <a:cs typeface="Calibri Light" panose="020F0302020204030204" pitchFamily="34" charset="0"/>
              </a:rPr>
              <a:t>Concevoir un film pub émergeant, </a:t>
            </a:r>
            <a:br>
              <a:rPr lang="fr-FR" sz="2800" dirty="0">
                <a:latin typeface="Avenir Next LT Pro" panose="020B0504020202020204" pitchFamily="34" charset="0"/>
                <a:cs typeface="Calibri Light" panose="020F0302020204030204" pitchFamily="34" charset="0"/>
              </a:rPr>
            </a:br>
            <a:r>
              <a:rPr lang="fr-FR" sz="2800" dirty="0">
                <a:latin typeface="Avenir Next LT Pro" panose="020B0504020202020204" pitchFamily="34" charset="0"/>
                <a:cs typeface="Calibri Light" panose="020F0302020204030204" pitchFamily="34" charset="0"/>
              </a:rPr>
              <a:t>qui matérialise l'engagement et les valeurs des deux marques parfaitement complémentaires :</a:t>
            </a:r>
            <a:br>
              <a:rPr lang="fr-FR" sz="2800" dirty="0">
                <a:latin typeface="Avenir Next LT Pro" panose="020B0504020202020204" pitchFamily="34" charset="0"/>
                <a:cs typeface="Calibri Light" panose="020F0302020204030204" pitchFamily="34" charset="0"/>
              </a:rPr>
            </a:br>
            <a:r>
              <a:rPr lang="fr-FR" sz="2800" b="1" dirty="0">
                <a:latin typeface="Avenir Next LT Pro" panose="020B0504020202020204" pitchFamily="34" charset="0"/>
                <a:cs typeface="Calibri Light" panose="020F0302020204030204" pitchFamily="34" charset="0"/>
              </a:rPr>
              <a:t> Euromaster, spécialiste de l’entretien auto et du pneu, </a:t>
            </a:r>
            <a:br>
              <a:rPr lang="fr-FR" sz="2800" b="1" dirty="0">
                <a:latin typeface="Avenir Next LT Pro" panose="020B0504020202020204" pitchFamily="34" charset="0"/>
                <a:cs typeface="Calibri Light" panose="020F0302020204030204" pitchFamily="34" charset="0"/>
              </a:rPr>
            </a:br>
            <a:r>
              <a:rPr lang="fr-FR" sz="2800" b="1" dirty="0">
                <a:latin typeface="Avenir Next LT Pro" panose="020B0504020202020204" pitchFamily="34" charset="0"/>
                <a:cs typeface="Calibri Light" panose="020F0302020204030204" pitchFamily="34" charset="0"/>
              </a:rPr>
              <a:t>et Michelin, une marque axée sur la qualité </a:t>
            </a:r>
            <a:br>
              <a:rPr lang="fr-FR" sz="2800" b="1" dirty="0">
                <a:latin typeface="Avenir Next LT Pro" panose="020B0504020202020204" pitchFamily="34" charset="0"/>
                <a:cs typeface="Calibri Light" panose="020F0302020204030204" pitchFamily="34" charset="0"/>
              </a:rPr>
            </a:br>
            <a:r>
              <a:rPr lang="fr-FR" sz="2800" b="1" dirty="0">
                <a:latin typeface="Avenir Next LT Pro" panose="020B0504020202020204" pitchFamily="34" charset="0"/>
                <a:cs typeface="Calibri Light" panose="020F0302020204030204" pitchFamily="34" charset="0"/>
              </a:rPr>
              <a:t>et la technologie</a:t>
            </a:r>
            <a:br>
              <a:rPr lang="fr-FR" sz="2800" dirty="0">
                <a:latin typeface="Avenir Next LT Pro" panose="020B0504020202020204" pitchFamily="34" charset="0"/>
                <a:cs typeface="Calibri Light" panose="020F0302020204030204" pitchFamily="34" charset="0"/>
              </a:rPr>
            </a:br>
            <a:endParaRPr lang="fr-FR" sz="2800" dirty="0">
              <a:latin typeface="Avenir Next LT Pro" panose="020B0504020202020204" pitchFamily="34" charset="0"/>
              <a:cs typeface="Calibri Light" panose="020F0302020204030204" pitchFamily="34" charset="0"/>
            </a:endParaRPr>
          </a:p>
          <a:p>
            <a:pPr algn="ctr">
              <a:defRPr/>
            </a:pPr>
            <a:endParaRPr lang="fr-FR" b="1" dirty="0">
              <a:latin typeface="Avenir Next LT Pro" panose="020B0504020202020204" pitchFamily="34" charset="0"/>
              <a:cs typeface="Helvetica" panose="020B0604020202020204" pitchFamily="34" charset="0"/>
            </a:endParaRPr>
          </a:p>
        </p:txBody>
      </p:sp>
    </p:spTree>
    <p:extLst>
      <p:ext uri="{BB962C8B-B14F-4D97-AF65-F5344CB8AC3E}">
        <p14:creationId xmlns:p14="http://schemas.microsoft.com/office/powerpoint/2010/main" val="42040584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A6CEE4B6-4E7D-2F29-6EC0-9A7B2A90BE3B}"/>
              </a:ext>
            </a:extLst>
          </p:cNvPr>
          <p:cNvSpPr>
            <a:spLocks noGrp="1"/>
          </p:cNvSpPr>
          <p:nvPr>
            <p:ph type="title"/>
          </p:nvPr>
        </p:nvSpPr>
        <p:spPr/>
        <p:txBody>
          <a:bodyPr/>
          <a:lstStyle/>
          <a:p>
            <a:pPr algn="l"/>
            <a:r>
              <a:rPr lang="fr-FR" dirty="0"/>
              <a:t>RECAP film</a:t>
            </a:r>
          </a:p>
        </p:txBody>
      </p:sp>
      <p:sp>
        <p:nvSpPr>
          <p:cNvPr id="16" name="ZoneTexte 15">
            <a:extLst>
              <a:ext uri="{FF2B5EF4-FFF2-40B4-BE49-F238E27FC236}">
                <a16:creationId xmlns:a16="http://schemas.microsoft.com/office/drawing/2014/main" id="{109094BA-C214-63DB-4579-98020757934A}"/>
              </a:ext>
            </a:extLst>
          </p:cNvPr>
          <p:cNvSpPr txBox="1"/>
          <p:nvPr/>
        </p:nvSpPr>
        <p:spPr>
          <a:xfrm>
            <a:off x="1919314" y="1268663"/>
            <a:ext cx="3100154" cy="877163"/>
          </a:xfrm>
          <a:prstGeom prst="rect">
            <a:avLst/>
          </a:prstGeom>
          <a:noFill/>
        </p:spPr>
        <p:txBody>
          <a:bodyPr wrap="square">
            <a:spAutoFit/>
          </a:bodyPr>
          <a:lstStyle/>
          <a:p>
            <a:r>
              <a:rPr lang="fr-FR" sz="1100" b="1" u="sng" kern="100" dirty="0">
                <a:effectLst/>
                <a:latin typeface="Tahoma" panose="020B0604030504040204" pitchFamily="34" charset="0"/>
                <a:ea typeface="Tahoma" panose="020B0604030504040204" pitchFamily="34" charset="0"/>
                <a:cs typeface="Tahoma" panose="020B0604030504040204" pitchFamily="34" charset="0"/>
              </a:rPr>
              <a:t>Insights Sécurité  </a:t>
            </a:r>
            <a:br>
              <a:rPr lang="fr-FR" sz="1100" b="1" u="sng" kern="100" dirty="0">
                <a:latin typeface="Tahoma" panose="020B0604030504040204" pitchFamily="34" charset="0"/>
                <a:ea typeface="Tahoma" panose="020B0604030504040204" pitchFamily="34" charset="0"/>
                <a:cs typeface="Tahoma" panose="020B0604030504040204" pitchFamily="34" charset="0"/>
              </a:rPr>
            </a:br>
            <a:r>
              <a:rPr lang="fr-FR" sz="2000" b="1" kern="100" dirty="0">
                <a:latin typeface="Tahoma" panose="020B0604030504040204" pitchFamily="34" charset="0"/>
                <a:ea typeface="Tahoma" panose="020B0604030504040204" pitchFamily="34" charset="0"/>
                <a:cs typeface="Tahoma" panose="020B0604030504040204" pitchFamily="34" charset="0"/>
              </a:rPr>
              <a:t>Les deux font </a:t>
            </a:r>
            <a:br>
              <a:rPr lang="fr-FR" sz="2000" b="1" kern="100" dirty="0">
                <a:latin typeface="Tahoma" panose="020B0604030504040204" pitchFamily="34" charset="0"/>
                <a:ea typeface="Tahoma" panose="020B0604030504040204" pitchFamily="34" charset="0"/>
                <a:cs typeface="Tahoma" panose="020B0604030504040204" pitchFamily="34" charset="0"/>
              </a:rPr>
            </a:br>
            <a:r>
              <a:rPr lang="fr-FR" sz="2000" b="1" kern="100" dirty="0">
                <a:latin typeface="Tahoma" panose="020B0604030504040204" pitchFamily="34" charset="0"/>
                <a:ea typeface="Tahoma" panose="020B0604030504040204" pitchFamily="34" charset="0"/>
                <a:cs typeface="Tahoma" panose="020B0604030504040204" pitchFamily="34" charset="0"/>
              </a:rPr>
              <a:t>la paire</a:t>
            </a:r>
            <a:r>
              <a:rPr lang="fr-FR" sz="1600" kern="100" dirty="0">
                <a:effectLst/>
                <a:latin typeface="Georgia" panose="02040502050405020303" pitchFamily="18" charset="0"/>
                <a:ea typeface="Aptos" panose="020B0004020202020204" pitchFamily="34" charset="0"/>
                <a:cs typeface="Times New Roman (Corps CS)"/>
              </a:rPr>
              <a:t> </a:t>
            </a:r>
            <a:endParaRPr lang="fr-FR" sz="1100" dirty="0"/>
          </a:p>
        </p:txBody>
      </p:sp>
      <p:cxnSp>
        <p:nvCxnSpPr>
          <p:cNvPr id="17" name="Connecteur droit 16">
            <a:extLst>
              <a:ext uri="{FF2B5EF4-FFF2-40B4-BE49-F238E27FC236}">
                <a16:creationId xmlns:a16="http://schemas.microsoft.com/office/drawing/2014/main" id="{F6868938-586B-7A0B-4E3E-D399E46E96E0}"/>
              </a:ext>
            </a:extLst>
          </p:cNvPr>
          <p:cNvCxnSpPr/>
          <p:nvPr/>
        </p:nvCxnSpPr>
        <p:spPr>
          <a:xfrm>
            <a:off x="4697379" y="1605776"/>
            <a:ext cx="0" cy="4237463"/>
          </a:xfrm>
          <a:prstGeom prst="line">
            <a:avLst/>
          </a:prstGeom>
        </p:spPr>
        <p:style>
          <a:lnRef idx="1">
            <a:schemeClr val="accent1"/>
          </a:lnRef>
          <a:fillRef idx="0">
            <a:schemeClr val="accent1"/>
          </a:fillRef>
          <a:effectRef idx="0">
            <a:schemeClr val="accent1"/>
          </a:effectRef>
          <a:fontRef idx="minor">
            <a:schemeClr val="tx1"/>
          </a:fontRef>
        </p:style>
      </p:cxnSp>
      <p:sp>
        <p:nvSpPr>
          <p:cNvPr id="20" name="ZoneTexte 19">
            <a:extLst>
              <a:ext uri="{FF2B5EF4-FFF2-40B4-BE49-F238E27FC236}">
                <a16:creationId xmlns:a16="http://schemas.microsoft.com/office/drawing/2014/main" id="{B8B56569-A6CE-CB17-1592-17CD25A5E036}"/>
              </a:ext>
            </a:extLst>
          </p:cNvPr>
          <p:cNvSpPr txBox="1"/>
          <p:nvPr/>
        </p:nvSpPr>
        <p:spPr>
          <a:xfrm>
            <a:off x="4950774" y="1303287"/>
            <a:ext cx="2548751" cy="807913"/>
          </a:xfrm>
          <a:prstGeom prst="rect">
            <a:avLst/>
          </a:prstGeom>
          <a:noFill/>
        </p:spPr>
        <p:txBody>
          <a:bodyPr wrap="square">
            <a:spAutoFit/>
          </a:bodyPr>
          <a:lstStyle/>
          <a:p>
            <a:pPr>
              <a:buNone/>
            </a:pPr>
            <a:r>
              <a:rPr lang="fr-FR" sz="1050" b="1" u="sng" kern="100" dirty="0">
                <a:effectLst/>
                <a:latin typeface="Tahoma" panose="020B0604030504040204" pitchFamily="34" charset="0"/>
                <a:ea typeface="Tahoma" panose="020B0604030504040204" pitchFamily="34" charset="0"/>
                <a:cs typeface="Tahoma" panose="020B0604030504040204" pitchFamily="34" charset="0"/>
              </a:rPr>
              <a:t>Insights Expertise</a:t>
            </a:r>
            <a:br>
              <a:rPr lang="fr-FR" sz="1050" b="1" u="sng" kern="100" dirty="0">
                <a:latin typeface="Tahoma" panose="020B0604030504040204" pitchFamily="34" charset="0"/>
                <a:ea typeface="Tahoma" panose="020B0604030504040204" pitchFamily="34" charset="0"/>
                <a:cs typeface="Tahoma" panose="020B0604030504040204" pitchFamily="34" charset="0"/>
              </a:rPr>
            </a:br>
            <a:r>
              <a:rPr lang="fr-FR" sz="1800" b="1" kern="100" dirty="0">
                <a:effectLst/>
                <a:latin typeface="Tahoma" panose="020B0604030504040204" pitchFamily="34" charset="0"/>
                <a:ea typeface="Tahoma" panose="020B0604030504040204" pitchFamily="34" charset="0"/>
                <a:cs typeface="Tahoma" panose="020B0604030504040204" pitchFamily="34" charset="0"/>
              </a:rPr>
              <a:t>Dans les moindres </a:t>
            </a:r>
            <a:br>
              <a:rPr lang="fr-FR" sz="1800" b="1" kern="100" dirty="0">
                <a:effectLst/>
                <a:latin typeface="Tahoma" panose="020B0604030504040204" pitchFamily="34" charset="0"/>
                <a:ea typeface="Tahoma" panose="020B0604030504040204" pitchFamily="34" charset="0"/>
                <a:cs typeface="Tahoma" panose="020B0604030504040204" pitchFamily="34" charset="0"/>
              </a:rPr>
            </a:br>
            <a:r>
              <a:rPr lang="fr-FR" sz="1800" b="1" kern="100" dirty="0">
                <a:effectLst/>
                <a:latin typeface="Tahoma" panose="020B0604030504040204" pitchFamily="34" charset="0"/>
                <a:ea typeface="Tahoma" panose="020B0604030504040204" pitchFamily="34" charset="0"/>
                <a:cs typeface="Tahoma" panose="020B0604030504040204" pitchFamily="34" charset="0"/>
              </a:rPr>
              <a:t>détails</a:t>
            </a:r>
            <a:endParaRPr lang="fr-FR" sz="1400" b="1" kern="100" dirty="0">
              <a:effectLst/>
              <a:latin typeface="Tahoma" panose="020B0604030504040204" pitchFamily="34" charset="0"/>
              <a:ea typeface="Tahoma" panose="020B0604030504040204" pitchFamily="34" charset="0"/>
              <a:cs typeface="Tahoma" panose="020B0604030504040204" pitchFamily="34" charset="0"/>
            </a:endParaRPr>
          </a:p>
        </p:txBody>
      </p:sp>
      <p:pic>
        <p:nvPicPr>
          <p:cNvPr id="2" name="Image 1">
            <a:extLst>
              <a:ext uri="{FF2B5EF4-FFF2-40B4-BE49-F238E27FC236}">
                <a16:creationId xmlns:a16="http://schemas.microsoft.com/office/drawing/2014/main" id="{092B0F2A-DAED-3846-6BFB-D810C80C1755}"/>
              </a:ext>
            </a:extLst>
          </p:cNvPr>
          <p:cNvPicPr>
            <a:picLocks noChangeAspect="1"/>
          </p:cNvPicPr>
          <p:nvPr/>
        </p:nvPicPr>
        <p:blipFill>
          <a:blip r:embed="rId2"/>
          <a:stretch>
            <a:fillRect/>
          </a:stretch>
        </p:blipFill>
        <p:spPr>
          <a:xfrm>
            <a:off x="2064931" y="2303041"/>
            <a:ext cx="2293983" cy="3440975"/>
          </a:xfrm>
          <a:prstGeom prst="rect">
            <a:avLst/>
          </a:prstGeom>
        </p:spPr>
      </p:pic>
      <p:pic>
        <p:nvPicPr>
          <p:cNvPr id="4" name="Image 3">
            <a:extLst>
              <a:ext uri="{FF2B5EF4-FFF2-40B4-BE49-F238E27FC236}">
                <a16:creationId xmlns:a16="http://schemas.microsoft.com/office/drawing/2014/main" id="{0282D21F-509E-A75C-EA51-EDE43B6E8CFC}"/>
              </a:ext>
            </a:extLst>
          </p:cNvPr>
          <p:cNvPicPr>
            <a:picLocks noChangeAspect="1"/>
          </p:cNvPicPr>
          <p:nvPr/>
        </p:nvPicPr>
        <p:blipFill>
          <a:blip r:embed="rId3"/>
          <a:srcRect l="24814" t="-1152" r="9260" b="1152"/>
          <a:stretch>
            <a:fillRect/>
          </a:stretch>
        </p:blipFill>
        <p:spPr>
          <a:xfrm>
            <a:off x="5011160" y="2303041"/>
            <a:ext cx="2268495" cy="3440976"/>
          </a:xfrm>
          <a:prstGeom prst="rect">
            <a:avLst/>
          </a:prstGeom>
        </p:spPr>
      </p:pic>
      <p:sp>
        <p:nvSpPr>
          <p:cNvPr id="8" name="ZoneTexte 7">
            <a:extLst>
              <a:ext uri="{FF2B5EF4-FFF2-40B4-BE49-F238E27FC236}">
                <a16:creationId xmlns:a16="http://schemas.microsoft.com/office/drawing/2014/main" id="{ECCB0BFF-B386-171C-8714-627FD5922D21}"/>
              </a:ext>
            </a:extLst>
          </p:cNvPr>
          <p:cNvSpPr txBox="1"/>
          <p:nvPr/>
        </p:nvSpPr>
        <p:spPr>
          <a:xfrm>
            <a:off x="7861763" y="1268663"/>
            <a:ext cx="2344881" cy="53091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50" b="1" i="0" u="sng" strike="noStrike" kern="100" cap="none" spc="0" normalizeH="0" baseline="0" noProof="0" dirty="0">
                <a:ln>
                  <a:noFill/>
                </a:ln>
                <a:solidFill>
                  <a:srgbClr val="2E2E2E"/>
                </a:solidFill>
                <a:effectLst/>
                <a:uLnTx/>
                <a:uFillTx/>
                <a:latin typeface="Tahoma" panose="020B0604030504040204" pitchFamily="34" charset="0"/>
                <a:ea typeface="Tahoma" panose="020B0604030504040204" pitchFamily="34" charset="0"/>
                <a:cs typeface="Tahoma" panose="020B0604030504040204" pitchFamily="34" charset="0"/>
              </a:rPr>
              <a:t>Insights Expertise/Sécurité</a:t>
            </a:r>
            <a:br>
              <a:rPr kumimoji="0" lang="fr-FR" sz="1050" b="1" i="0" u="sng" strike="noStrike" kern="100" cap="none" spc="0" normalizeH="0" baseline="0" noProof="0" dirty="0">
                <a:ln>
                  <a:noFill/>
                </a:ln>
                <a:solidFill>
                  <a:srgbClr val="2E2E2E"/>
                </a:solidFill>
                <a:effectLst/>
                <a:uLnTx/>
                <a:uFillTx/>
                <a:latin typeface="Tahoma" panose="020B0604030504040204" pitchFamily="34" charset="0"/>
                <a:ea typeface="Tahoma" panose="020B0604030504040204" pitchFamily="34" charset="0"/>
                <a:cs typeface="Tahoma" panose="020B0604030504040204" pitchFamily="34" charset="0"/>
              </a:rPr>
            </a:br>
            <a:r>
              <a:rPr kumimoji="0" lang="fr-FR" sz="1800" b="1" i="0" u="none" strike="noStrike" kern="100" cap="none" spc="0" normalizeH="0" baseline="0" noProof="0" dirty="0">
                <a:ln>
                  <a:noFill/>
                </a:ln>
                <a:solidFill>
                  <a:srgbClr val="2E2E2E"/>
                </a:solidFill>
                <a:effectLst/>
                <a:uLnTx/>
                <a:uFillTx/>
                <a:latin typeface="Tahoma" panose="020B0604030504040204" pitchFamily="34" charset="0"/>
                <a:ea typeface="Tahoma" panose="020B0604030504040204" pitchFamily="34" charset="0"/>
                <a:cs typeface="Tahoma" panose="020B0604030504040204" pitchFamily="34" charset="0"/>
              </a:rPr>
              <a:t>En centre</a:t>
            </a:r>
            <a:endParaRPr kumimoji="0" lang="fr-FR" sz="1400" b="1" i="0" u="none" strike="noStrike" kern="100" cap="none" spc="0" normalizeH="0" baseline="0" noProof="0" dirty="0">
              <a:ln>
                <a:noFill/>
              </a:ln>
              <a:solidFill>
                <a:srgbClr val="2E2E2E"/>
              </a:solidFill>
              <a:effectLst/>
              <a:uLnTx/>
              <a:uFillTx/>
              <a:latin typeface="Tahoma" panose="020B0604030504040204" pitchFamily="34" charset="0"/>
              <a:ea typeface="Tahoma" panose="020B0604030504040204" pitchFamily="34" charset="0"/>
              <a:cs typeface="Tahoma" panose="020B0604030504040204" pitchFamily="34" charset="0"/>
            </a:endParaRPr>
          </a:p>
        </p:txBody>
      </p:sp>
      <p:pic>
        <p:nvPicPr>
          <p:cNvPr id="9" name="Image 8">
            <a:extLst>
              <a:ext uri="{FF2B5EF4-FFF2-40B4-BE49-F238E27FC236}">
                <a16:creationId xmlns:a16="http://schemas.microsoft.com/office/drawing/2014/main" id="{B3A11B98-34BA-9306-94B3-4DB288320DE9}"/>
              </a:ext>
            </a:extLst>
          </p:cNvPr>
          <p:cNvPicPr>
            <a:picLocks noChangeAspect="1"/>
          </p:cNvPicPr>
          <p:nvPr/>
        </p:nvPicPr>
        <p:blipFill>
          <a:blip r:embed="rId4"/>
          <a:srcRect l="10293" r="6340"/>
          <a:stretch>
            <a:fillRect/>
          </a:stretch>
        </p:blipFill>
        <p:spPr>
          <a:xfrm>
            <a:off x="7971906" y="2303041"/>
            <a:ext cx="2078182" cy="3440976"/>
          </a:xfrm>
          <a:prstGeom prst="rect">
            <a:avLst/>
          </a:prstGeom>
        </p:spPr>
      </p:pic>
      <p:cxnSp>
        <p:nvCxnSpPr>
          <p:cNvPr id="10" name="Connecteur droit 9">
            <a:extLst>
              <a:ext uri="{FF2B5EF4-FFF2-40B4-BE49-F238E27FC236}">
                <a16:creationId xmlns:a16="http://schemas.microsoft.com/office/drawing/2014/main" id="{7CAB618D-A86E-F6AD-6144-E70FD96DEA0B}"/>
              </a:ext>
            </a:extLst>
          </p:cNvPr>
          <p:cNvCxnSpPr/>
          <p:nvPr/>
        </p:nvCxnSpPr>
        <p:spPr>
          <a:xfrm>
            <a:off x="7660147" y="1605776"/>
            <a:ext cx="0" cy="4237463"/>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30607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a:extLst>
              <a:ext uri="{FF2B5EF4-FFF2-40B4-BE49-F238E27FC236}">
                <a16:creationId xmlns:a16="http://schemas.microsoft.com/office/drawing/2014/main" id="{286D2876-8804-A043-A8A6-96F536282A45}"/>
              </a:ext>
            </a:extLst>
          </p:cNvPr>
          <p:cNvSpPr txBox="1">
            <a:spLocks noChangeArrowheads="1"/>
          </p:cNvSpPr>
          <p:nvPr/>
        </p:nvSpPr>
        <p:spPr bwMode="auto">
          <a:xfrm>
            <a:off x="487680" y="631026"/>
            <a:ext cx="10260438" cy="954107"/>
          </a:xfrm>
          <a:prstGeom prst="rect">
            <a:avLst/>
          </a:prstGeom>
          <a:noFill/>
        </p:spPr>
        <p:txBody>
          <a:bodyPr wrap="none">
            <a:spAutoFit/>
          </a:bodyPr>
          <a:lstStyle>
            <a:defPPr>
              <a:defRPr lang="fr-FR"/>
            </a:defPPr>
            <a:lvl1pPr>
              <a:defRPr sz="3600">
                <a:solidFill>
                  <a:schemeClr val="tx1">
                    <a:lumMod val="85000"/>
                    <a:lumOff val="15000"/>
                  </a:schemeClr>
                </a:solidFill>
              </a:defRPr>
            </a:lvl1pPr>
          </a:lstStyle>
          <a:p>
            <a:pPr marR="0" lvl="0" indent="0" fontAlgn="base">
              <a:lnSpc>
                <a:spcPct val="100000"/>
              </a:lnSpc>
              <a:spcBef>
                <a:spcPct val="0"/>
              </a:spcBef>
              <a:spcAft>
                <a:spcPct val="0"/>
              </a:spcAft>
              <a:buClrTx/>
              <a:buSzTx/>
              <a:buFontTx/>
              <a:buNone/>
              <a:tabLst/>
              <a:defRPr/>
            </a:pPr>
            <a:r>
              <a:rPr lang="fr-FR" sz="3200" b="1" spc="300" dirty="0">
                <a:solidFill>
                  <a:schemeClr val="tx1"/>
                </a:solidFill>
                <a:latin typeface="Avenir Next LT Pro" panose="020B0504020202020204" pitchFamily="34" charset="0"/>
              </a:rPr>
              <a:t>Un PLANNING à préciser </a:t>
            </a:r>
            <a:r>
              <a:rPr lang="fr-FR" sz="2000" b="1" spc="300" dirty="0">
                <a:solidFill>
                  <a:schemeClr val="tx1"/>
                </a:solidFill>
                <a:latin typeface="Avenir Next LT Pro" panose="020B0504020202020204" pitchFamily="34" charset="0"/>
              </a:rPr>
              <a:t>selon dispo real &amp; acteurs</a:t>
            </a:r>
          </a:p>
          <a:p>
            <a:pPr marR="0" lvl="0" indent="0" fontAlgn="base">
              <a:lnSpc>
                <a:spcPct val="100000"/>
              </a:lnSpc>
              <a:spcBef>
                <a:spcPct val="0"/>
              </a:spcBef>
              <a:spcAft>
                <a:spcPct val="0"/>
              </a:spcAft>
              <a:buClrTx/>
              <a:buSzTx/>
              <a:buFontTx/>
              <a:buNone/>
              <a:tabLst/>
              <a:defRPr/>
            </a:pPr>
            <a:r>
              <a:rPr lang="fr-FR" sz="2400" b="1" spc="300" dirty="0">
                <a:solidFill>
                  <a:schemeClr val="tx1"/>
                </a:solidFill>
                <a:highlight>
                  <a:srgbClr val="D9117E"/>
                </a:highlight>
                <a:latin typeface="Avenir Next LT Pro" panose="020B0504020202020204" pitchFamily="34" charset="0"/>
              </a:rPr>
              <a:t>Film EUROMASTER &amp; MICHELIN</a:t>
            </a:r>
            <a:endParaRPr lang="fr-FR" sz="3200" b="1" spc="300" dirty="0">
              <a:solidFill>
                <a:schemeClr val="tx1"/>
              </a:solidFill>
              <a:highlight>
                <a:srgbClr val="D9117E"/>
              </a:highlight>
              <a:latin typeface="Avenir Next LT Pro" panose="020B0504020202020204" pitchFamily="34" charset="0"/>
            </a:endParaRPr>
          </a:p>
        </p:txBody>
      </p:sp>
      <p:sp>
        <p:nvSpPr>
          <p:cNvPr id="8" name="ZoneTexte 7">
            <a:extLst>
              <a:ext uri="{FF2B5EF4-FFF2-40B4-BE49-F238E27FC236}">
                <a16:creationId xmlns:a16="http://schemas.microsoft.com/office/drawing/2014/main" id="{7B5F9ED2-321F-49A0-A5BF-70E9763A107F}"/>
              </a:ext>
            </a:extLst>
          </p:cNvPr>
          <p:cNvSpPr txBox="1"/>
          <p:nvPr/>
        </p:nvSpPr>
        <p:spPr>
          <a:xfrm>
            <a:off x="925924" y="2540207"/>
            <a:ext cx="11062064" cy="2245936"/>
          </a:xfrm>
          <a:prstGeom prst="rect">
            <a:avLst/>
          </a:prstGeom>
          <a:noFill/>
        </p:spPr>
        <p:txBody>
          <a:bodyPr wrap="square" rtlCol="0">
            <a:spAutoFit/>
          </a:bodyPr>
          <a:lstStyle/>
          <a:p>
            <a:pPr lvl="0">
              <a:lnSpc>
                <a:spcPct val="150000"/>
              </a:lnSpc>
              <a:buFont typeface="Wingdings" panose="05000000000000000000" pitchFamily="2" charset="2"/>
              <a:buChar char="è"/>
            </a:pPr>
            <a:r>
              <a:rPr lang="fr-FR" sz="2400" dirty="0">
                <a:latin typeface="Avenir Next LT Pro" panose="020B0504020202020204" pitchFamily="34" charset="0"/>
                <a:cs typeface="Calibri Light" panose="020F0302020204030204" pitchFamily="34" charset="0"/>
                <a:sym typeface="Wingdings" panose="05000000000000000000" pitchFamily="2" charset="2"/>
              </a:rPr>
              <a:t>	Validation principe script :                         Semaine du 28 juin</a:t>
            </a:r>
          </a:p>
          <a:p>
            <a:pPr lvl="0">
              <a:lnSpc>
                <a:spcPct val="150000"/>
              </a:lnSpc>
              <a:buFont typeface="Wingdings" panose="05000000000000000000" pitchFamily="2" charset="2"/>
              <a:buChar char="è"/>
            </a:pPr>
            <a:r>
              <a:rPr lang="fr-FR" sz="2400" dirty="0">
                <a:latin typeface="Avenir Next LT Pro" panose="020B0504020202020204" pitchFamily="34" charset="0"/>
                <a:cs typeface="Calibri Light" panose="020F0302020204030204" pitchFamily="34" charset="0"/>
                <a:sym typeface="Wingdings" panose="05000000000000000000" pitchFamily="2" charset="2"/>
              </a:rPr>
              <a:t>	Pré production, casting &amp; repérage :      4 au 18 juillet</a:t>
            </a:r>
          </a:p>
          <a:p>
            <a:pPr lvl="0">
              <a:lnSpc>
                <a:spcPct val="150000"/>
              </a:lnSpc>
              <a:buFont typeface="Wingdings" panose="05000000000000000000" pitchFamily="2" charset="2"/>
              <a:buChar char="è"/>
            </a:pPr>
            <a:r>
              <a:rPr lang="fr-FR" sz="2400" dirty="0">
                <a:latin typeface="Avenir Next LT Pro" panose="020B0504020202020204" pitchFamily="34" charset="0"/>
                <a:cs typeface="Calibri Light" panose="020F0302020204030204" pitchFamily="34" charset="0"/>
                <a:sym typeface="Wingdings" panose="05000000000000000000" pitchFamily="2" charset="2"/>
              </a:rPr>
              <a:t>	Tournage :                                                     semaine du 25 aout</a:t>
            </a:r>
          </a:p>
          <a:p>
            <a:pPr lvl="0">
              <a:lnSpc>
                <a:spcPct val="150000"/>
              </a:lnSpc>
              <a:buFont typeface="Wingdings" panose="05000000000000000000" pitchFamily="2" charset="2"/>
              <a:buChar char="è"/>
            </a:pPr>
            <a:r>
              <a:rPr lang="fr-FR" sz="2400" dirty="0">
                <a:latin typeface="Avenir Next LT Pro" panose="020B0504020202020204" pitchFamily="34" charset="0"/>
                <a:cs typeface="Calibri Light" panose="020F0302020204030204" pitchFamily="34" charset="0"/>
                <a:sym typeface="Wingdings" panose="05000000000000000000" pitchFamily="2" charset="2"/>
              </a:rPr>
              <a:t>	Post production :                                         1</a:t>
            </a:r>
            <a:r>
              <a:rPr lang="fr-FR" sz="2400" baseline="30000" dirty="0">
                <a:latin typeface="Avenir Next LT Pro" panose="020B0504020202020204" pitchFamily="34" charset="0"/>
                <a:cs typeface="Calibri Light" panose="020F0302020204030204" pitchFamily="34" charset="0"/>
                <a:sym typeface="Wingdings" panose="05000000000000000000" pitchFamily="2" charset="2"/>
              </a:rPr>
              <a:t>er</a:t>
            </a:r>
            <a:r>
              <a:rPr lang="fr-FR" sz="2400" dirty="0">
                <a:latin typeface="Avenir Next LT Pro" panose="020B0504020202020204" pitchFamily="34" charset="0"/>
                <a:cs typeface="Calibri Light" panose="020F0302020204030204" pitchFamily="34" charset="0"/>
                <a:sym typeface="Wingdings" panose="05000000000000000000" pitchFamily="2" charset="2"/>
              </a:rPr>
              <a:t> au 5 septembre</a:t>
            </a:r>
          </a:p>
        </p:txBody>
      </p:sp>
    </p:spTree>
    <p:extLst>
      <p:ext uri="{BB962C8B-B14F-4D97-AF65-F5344CB8AC3E}">
        <p14:creationId xmlns:p14="http://schemas.microsoft.com/office/powerpoint/2010/main" val="2670718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B971A7ED-306C-6D8E-4EBD-288B6C5DFD74}"/>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40000"/>
                    </a14:imgEffect>
                  </a14:imgLayer>
                </a14:imgProps>
              </a:ext>
            </a:extLst>
          </a:blip>
          <a:stretch>
            <a:fillRect/>
          </a:stretch>
        </p:blipFill>
        <p:spPr>
          <a:xfrm>
            <a:off x="0" y="-108857"/>
            <a:ext cx="12192000" cy="6966857"/>
          </a:xfrm>
          <a:prstGeom prst="rect">
            <a:avLst/>
          </a:prstGeom>
        </p:spPr>
      </p:pic>
      <p:sp>
        <p:nvSpPr>
          <p:cNvPr id="7" name="Rectangle 6"/>
          <p:cNvSpPr/>
          <p:nvPr/>
        </p:nvSpPr>
        <p:spPr>
          <a:xfrm>
            <a:off x="1844005" y="2525121"/>
            <a:ext cx="7771969" cy="1446550"/>
          </a:xfrm>
          <a:prstGeom prst="rect">
            <a:avLst/>
          </a:prstGeom>
        </p:spPr>
        <p:txBody>
          <a:bodyPr wrap="square">
            <a:spAutoFit/>
          </a:bodyPr>
          <a:lstStyle/>
          <a:p>
            <a:pPr algn="ctr"/>
            <a:r>
              <a:rPr lang="en-US" sz="4400" spc="-150" dirty="0">
                <a:solidFill>
                  <a:schemeClr val="bg1"/>
                </a:solidFill>
                <a:latin typeface="Calvert MT Std" panose="02040504020105020204" pitchFamily="18" charset="0"/>
              </a:rPr>
              <a:t>CHALLENGES STRATEGIQUES</a:t>
            </a:r>
          </a:p>
        </p:txBody>
      </p:sp>
      <p:pic>
        <p:nvPicPr>
          <p:cNvPr id="15" name="Picture 2" descr="Le Nouveau Belier I L&amp;#39;agence">
            <a:extLst>
              <a:ext uri="{FF2B5EF4-FFF2-40B4-BE49-F238E27FC236}">
                <a16:creationId xmlns:a16="http://schemas.microsoft.com/office/drawing/2014/main" id="{6306E0C0-77E1-408F-94DB-806952EB9542}"/>
              </a:ext>
            </a:extLst>
          </p:cNvPr>
          <p:cNvPicPr>
            <a:picLocks noChangeAspect="1" noChangeArrowheads="1"/>
          </p:cNvPicPr>
          <p:nvPr/>
        </p:nvPicPr>
        <p:blipFill>
          <a:blip r:embed="rId4" cstate="screen">
            <a:biLevel thresh="25000"/>
            <a:extLst>
              <a:ext uri="{BEBA8EAE-BF5A-486C-A8C5-ECC9F3942E4B}">
                <a14:imgProps xmlns:a14="http://schemas.microsoft.com/office/drawing/2010/main">
                  <a14:imgLayer r:embed="rId5">
                    <a14:imgEffect>
                      <a14:saturation sat="400000"/>
                    </a14:imgEffect>
                    <a14:imgEffect>
                      <a14:brightnessContrast bright="-40000"/>
                    </a14:imgEffect>
                  </a14:imgLayer>
                </a14:imgProps>
              </a:ext>
              <a:ext uri="{28A0092B-C50C-407E-A947-70E740481C1C}">
                <a14:useLocalDpi xmlns:a14="http://schemas.microsoft.com/office/drawing/2010/main"/>
              </a:ext>
            </a:extLst>
          </a:blip>
          <a:srcRect/>
          <a:stretch>
            <a:fillRect/>
          </a:stretch>
        </p:blipFill>
        <p:spPr bwMode="auto">
          <a:xfrm>
            <a:off x="8595179" y="4207381"/>
            <a:ext cx="3863952" cy="21493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64465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209E4A-5A73-D6D0-9ECB-CCDA98F4914C}"/>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59A5BB64-A973-9149-0416-39CBA3E1F028}"/>
              </a:ext>
            </a:extLst>
          </p:cNvPr>
          <p:cNvSpPr>
            <a:spLocks noGrp="1"/>
          </p:cNvSpPr>
          <p:nvPr>
            <p:ph type="title"/>
          </p:nvPr>
        </p:nvSpPr>
        <p:spPr/>
        <p:txBody>
          <a:bodyPr/>
          <a:lstStyle/>
          <a:p>
            <a:pPr algn="l"/>
            <a:r>
              <a:rPr lang="fr-FR" dirty="0"/>
              <a:t>Michelin </a:t>
            </a:r>
          </a:p>
        </p:txBody>
      </p:sp>
      <p:sp>
        <p:nvSpPr>
          <p:cNvPr id="4" name="Espace réservé du texte 3">
            <a:extLst>
              <a:ext uri="{FF2B5EF4-FFF2-40B4-BE49-F238E27FC236}">
                <a16:creationId xmlns:a16="http://schemas.microsoft.com/office/drawing/2014/main" id="{D82498C1-4D2E-3278-A9E7-23E9965F7244}"/>
              </a:ext>
            </a:extLst>
          </p:cNvPr>
          <p:cNvSpPr>
            <a:spLocks noGrp="1"/>
          </p:cNvSpPr>
          <p:nvPr>
            <p:ph type="body" sz="quarter" idx="11"/>
          </p:nvPr>
        </p:nvSpPr>
        <p:spPr/>
        <p:txBody>
          <a:bodyPr/>
          <a:lstStyle/>
          <a:p>
            <a:pPr algn="l"/>
            <a:r>
              <a:rPr lang="fr-FR" dirty="0"/>
              <a:t>La marque aujourd’hui</a:t>
            </a:r>
          </a:p>
        </p:txBody>
      </p:sp>
      <p:sp>
        <p:nvSpPr>
          <p:cNvPr id="5" name="Rectangle 1">
            <a:extLst>
              <a:ext uri="{FF2B5EF4-FFF2-40B4-BE49-F238E27FC236}">
                <a16:creationId xmlns:a16="http://schemas.microsoft.com/office/drawing/2014/main" id="{F5740C23-E0B9-5593-E0D4-B6BFE564B062}"/>
              </a:ext>
            </a:extLst>
          </p:cNvPr>
          <p:cNvSpPr>
            <a:spLocks noChangeArrowheads="1"/>
          </p:cNvSpPr>
          <p:nvPr/>
        </p:nvSpPr>
        <p:spPr bwMode="auto">
          <a:xfrm>
            <a:off x="497408" y="1815464"/>
            <a:ext cx="10982468"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fr-FR" altLang="fr-FR" sz="2000" dirty="0">
                <a:latin typeface="Avenir Next LT Pro" panose="020B0504020202020204" pitchFamily="34" charset="0"/>
              </a:rPr>
              <a:t>&gt;</a:t>
            </a:r>
            <a:r>
              <a:rPr kumimoji="0" lang="fr-FR" altLang="fr-FR" sz="2000" i="0" u="none" strike="noStrike" cap="none" normalizeH="0" baseline="0" dirty="0">
                <a:ln>
                  <a:noFill/>
                </a:ln>
                <a:solidFill>
                  <a:schemeClr val="tx1"/>
                </a:solidFill>
                <a:effectLst/>
                <a:latin typeface="Avenir Next LT Pro" panose="020B0504020202020204" pitchFamily="34" charset="0"/>
              </a:rPr>
              <a:t>Michelin occupe une position de leader mondial dans le secteur du pneumatique, une réputation internationale et une forte culture d’innovation.</a:t>
            </a:r>
            <a:br>
              <a:rPr kumimoji="0" lang="fr-FR" altLang="fr-FR" sz="2000" i="0" u="none" strike="noStrike" cap="none" normalizeH="0" baseline="0" dirty="0">
                <a:ln>
                  <a:noFill/>
                </a:ln>
                <a:solidFill>
                  <a:schemeClr val="tx1"/>
                </a:solidFill>
                <a:effectLst/>
                <a:latin typeface="Avenir Next LT Pro" panose="020B0504020202020204" pitchFamily="34" charset="0"/>
              </a:rPr>
            </a:br>
            <a:r>
              <a:rPr kumimoji="0" lang="fr-FR" altLang="fr-FR" sz="2000" i="0" u="none" strike="noStrike" cap="none" normalizeH="0" baseline="0" dirty="0">
                <a:ln>
                  <a:noFill/>
                </a:ln>
                <a:solidFill>
                  <a:schemeClr val="tx1"/>
                </a:solidFill>
                <a:effectLst/>
                <a:latin typeface="Avenir Next LT Pro" panose="020B0504020202020204" pitchFamily="34" charset="0"/>
              </a:rPr>
              <a:t>La marque e</a:t>
            </a:r>
            <a:r>
              <a:rPr lang="fr-FR" altLang="fr-FR" sz="2000" dirty="0">
                <a:latin typeface="Avenir Next LT Pro" panose="020B0504020202020204" pitchFamily="34" charset="0"/>
              </a:rPr>
              <a:t>st reconnue pou</a:t>
            </a:r>
            <a:r>
              <a:rPr kumimoji="0" lang="fr-FR" altLang="fr-FR" sz="2000" i="0" u="none" strike="noStrike" cap="none" normalizeH="0" baseline="0" dirty="0">
                <a:ln>
                  <a:noFill/>
                </a:ln>
                <a:solidFill>
                  <a:schemeClr val="tx1"/>
                </a:solidFill>
                <a:effectLst/>
                <a:latin typeface="Avenir Next LT Pro" panose="020B0504020202020204" pitchFamily="34" charset="0"/>
              </a:rPr>
              <a:t>r la qualité, la sécurité, la performance et la confiance</a:t>
            </a:r>
            <a:br>
              <a:rPr kumimoji="0" lang="fr-FR" altLang="fr-FR" sz="2000" i="0" u="none" strike="noStrike" cap="none" normalizeH="0" baseline="0" dirty="0">
                <a:ln>
                  <a:noFill/>
                </a:ln>
                <a:solidFill>
                  <a:schemeClr val="tx1"/>
                </a:solidFill>
                <a:effectLst/>
                <a:latin typeface="Avenir Next LT Pro" panose="020B0504020202020204" pitchFamily="34" charset="0"/>
              </a:rPr>
            </a:br>
            <a:r>
              <a:rPr kumimoji="0" lang="fr-FR" altLang="fr-FR" sz="2000" i="0" u="none" strike="noStrike" cap="none" normalizeH="0" baseline="0" dirty="0">
                <a:ln>
                  <a:noFill/>
                </a:ln>
                <a:solidFill>
                  <a:schemeClr val="tx1"/>
                </a:solidFill>
                <a:effectLst/>
                <a:latin typeface="Avenir Next LT Pro" panose="020B0504020202020204" pitchFamily="34" charset="0"/>
              </a:rPr>
              <a:t> </a:t>
            </a:r>
            <a:br>
              <a:rPr lang="fr-FR" altLang="fr-FR" sz="2000" dirty="0">
                <a:latin typeface="Avenir Next LT Pro" panose="020B0504020202020204" pitchFamily="34" charset="0"/>
              </a:rPr>
            </a:br>
            <a:endParaRPr lang="fr-FR" altLang="fr-FR" sz="2000" dirty="0">
              <a:latin typeface="Avenir Next LT Pro" panose="020B0504020202020204" pitchFamily="34" charset="0"/>
            </a:endParaRPr>
          </a:p>
        </p:txBody>
      </p:sp>
      <p:sp>
        <p:nvSpPr>
          <p:cNvPr id="6" name="Rectangle 3">
            <a:extLst>
              <a:ext uri="{FF2B5EF4-FFF2-40B4-BE49-F238E27FC236}">
                <a16:creationId xmlns:a16="http://schemas.microsoft.com/office/drawing/2014/main" id="{6956EC2B-E599-5BFB-72AB-FC3005018AA7}"/>
              </a:ext>
            </a:extLst>
          </p:cNvPr>
          <p:cNvSpPr txBox="1">
            <a:spLocks/>
          </p:cNvSpPr>
          <p:nvPr/>
        </p:nvSpPr>
        <p:spPr bwMode="auto">
          <a:xfrm>
            <a:off x="247924" y="3429000"/>
            <a:ext cx="11481435" cy="1724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rmAutofit fontScale="97500"/>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marL="0" marR="0" lvl="0" indent="0" defTabSz="914400" rtl="0" eaLnBrk="0" fontAlgn="base" latinLnBrk="0" hangingPunct="0">
              <a:lnSpc>
                <a:spcPct val="100000"/>
              </a:lnSpc>
              <a:spcBef>
                <a:spcPct val="0"/>
              </a:spcBef>
              <a:spcAft>
                <a:spcPct val="0"/>
              </a:spcAft>
              <a:buClrTx/>
              <a:buSzTx/>
              <a:buFontTx/>
              <a:buNone/>
              <a:tabLst/>
            </a:pPr>
            <a:r>
              <a:rPr lang="fr-FR" sz="2800" dirty="0"/>
              <a:t>Michelin se distingue par son image de marque premium, </a:t>
            </a:r>
            <a:br>
              <a:rPr lang="fr-FR" sz="2800" dirty="0"/>
            </a:br>
            <a:r>
              <a:rPr lang="fr-FR" sz="2800" dirty="0"/>
              <a:t>son leadership technologique et son engagement pour l’innovation et le développement durable.</a:t>
            </a:r>
            <a:endParaRPr kumimoji="0" lang="fr-FR" altLang="fr-FR" sz="4400" b="0" i="0" u="none" strike="noStrike" cap="none" normalizeH="0" baseline="0" dirty="0">
              <a:ln>
                <a:noFill/>
              </a:ln>
              <a:solidFill>
                <a:schemeClr val="tx1"/>
              </a:solidFill>
              <a:effectLst/>
              <a:latin typeface="Avenir Next LT Pro" panose="020B0504020202020204" pitchFamily="34" charset="0"/>
            </a:endParaRPr>
          </a:p>
        </p:txBody>
      </p:sp>
    </p:spTree>
    <p:extLst>
      <p:ext uri="{BB962C8B-B14F-4D97-AF65-F5344CB8AC3E}">
        <p14:creationId xmlns:p14="http://schemas.microsoft.com/office/powerpoint/2010/main" val="41444388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209E4A-5A73-D6D0-9ECB-CCDA98F4914C}"/>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59A5BB64-A973-9149-0416-39CBA3E1F028}"/>
              </a:ext>
            </a:extLst>
          </p:cNvPr>
          <p:cNvSpPr>
            <a:spLocks noGrp="1"/>
          </p:cNvSpPr>
          <p:nvPr>
            <p:ph type="title"/>
          </p:nvPr>
        </p:nvSpPr>
        <p:spPr/>
        <p:txBody>
          <a:bodyPr/>
          <a:lstStyle/>
          <a:p>
            <a:pPr algn="l"/>
            <a:r>
              <a:rPr lang="fr-FR" dirty="0"/>
              <a:t>Michelin</a:t>
            </a:r>
          </a:p>
        </p:txBody>
      </p:sp>
      <p:sp>
        <p:nvSpPr>
          <p:cNvPr id="4" name="Espace réservé du texte 3">
            <a:extLst>
              <a:ext uri="{FF2B5EF4-FFF2-40B4-BE49-F238E27FC236}">
                <a16:creationId xmlns:a16="http://schemas.microsoft.com/office/drawing/2014/main" id="{D82498C1-4D2E-3278-A9E7-23E9965F7244}"/>
              </a:ext>
            </a:extLst>
          </p:cNvPr>
          <p:cNvSpPr>
            <a:spLocks noGrp="1"/>
          </p:cNvSpPr>
          <p:nvPr>
            <p:ph type="body" sz="quarter" idx="11"/>
          </p:nvPr>
        </p:nvSpPr>
        <p:spPr/>
        <p:txBody>
          <a:bodyPr/>
          <a:lstStyle/>
          <a:p>
            <a:pPr algn="l"/>
            <a:r>
              <a:rPr lang="fr-FR" dirty="0"/>
              <a:t>La marque aujourd’hui</a:t>
            </a:r>
          </a:p>
        </p:txBody>
      </p:sp>
      <p:sp>
        <p:nvSpPr>
          <p:cNvPr id="3" name="ZoneTexte 2">
            <a:extLst>
              <a:ext uri="{FF2B5EF4-FFF2-40B4-BE49-F238E27FC236}">
                <a16:creationId xmlns:a16="http://schemas.microsoft.com/office/drawing/2014/main" id="{B7F53936-403D-DE70-FA0C-12DD7029DC40}"/>
              </a:ext>
            </a:extLst>
          </p:cNvPr>
          <p:cNvSpPr txBox="1"/>
          <p:nvPr/>
        </p:nvSpPr>
        <p:spPr>
          <a:xfrm>
            <a:off x="1168888" y="2578193"/>
            <a:ext cx="4378036" cy="2579489"/>
          </a:xfrm>
          <a:prstGeom prst="rect">
            <a:avLst/>
          </a:prstGeom>
          <a:noFill/>
        </p:spPr>
        <p:txBody>
          <a:bodyPr wrap="square" rtlCol="0">
            <a:spAutoFit/>
          </a:bodyPr>
          <a:lstStyle/>
          <a:p>
            <a:pPr defTabSz="821531">
              <a:lnSpc>
                <a:spcPct val="150000"/>
              </a:lnSpc>
            </a:pPr>
            <a:r>
              <a:rPr lang="en-US" sz="2000" b="1" dirty="0">
                <a:latin typeface="Avenir Next LT Pro" panose="020B0504020202020204" pitchFamily="34" charset="0"/>
              </a:rPr>
              <a:t>Les </a:t>
            </a:r>
            <a:r>
              <a:rPr lang="en-US" sz="2000" b="1" dirty="0" err="1">
                <a:latin typeface="Avenir Next LT Pro" panose="020B0504020202020204" pitchFamily="34" charset="0"/>
              </a:rPr>
              <a:t>attributs</a:t>
            </a:r>
            <a:r>
              <a:rPr lang="en-US" sz="2000" b="1" dirty="0">
                <a:latin typeface="Avenir Next LT Pro" panose="020B0504020202020204" pitchFamily="34" charset="0"/>
              </a:rPr>
              <a:t> </a:t>
            </a:r>
            <a:r>
              <a:rPr lang="fr-FR" sz="2000" dirty="0">
                <a:latin typeface="Avenir Next LT Pro" panose="020B0504020202020204" pitchFamily="34" charset="0"/>
              </a:rPr>
              <a:t> </a:t>
            </a:r>
          </a:p>
          <a:p>
            <a:pPr defTabSz="821531">
              <a:lnSpc>
                <a:spcPct val="150000"/>
              </a:lnSpc>
            </a:pPr>
            <a:endParaRPr lang="en-US" sz="1000" dirty="0">
              <a:latin typeface="Avenir Next LT Pro" panose="020B0504020202020204" pitchFamily="34" charset="0"/>
            </a:endParaRPr>
          </a:p>
          <a:p>
            <a:pPr marL="342900" indent="-342900" defTabSz="821531">
              <a:lnSpc>
                <a:spcPct val="150000"/>
              </a:lnSpc>
              <a:buFont typeface="Wingdings" panose="05000000000000000000" pitchFamily="2" charset="2"/>
              <a:buChar char="§"/>
            </a:pPr>
            <a:r>
              <a:rPr lang="fr-FR" sz="2000" dirty="0">
                <a:latin typeface="Avenir Next LT Pro" panose="020B0504020202020204" pitchFamily="34" charset="0"/>
              </a:rPr>
              <a:t>Innovante</a:t>
            </a:r>
          </a:p>
          <a:p>
            <a:pPr marL="342900" indent="-342900" defTabSz="821531">
              <a:lnSpc>
                <a:spcPct val="150000"/>
              </a:lnSpc>
              <a:buFont typeface="Wingdings" panose="05000000000000000000" pitchFamily="2" charset="2"/>
              <a:buChar char="§"/>
            </a:pPr>
            <a:r>
              <a:rPr lang="fr-FR" sz="2000" dirty="0">
                <a:latin typeface="Avenir Next LT Pro" panose="020B0504020202020204" pitchFamily="34" charset="0"/>
              </a:rPr>
              <a:t>Qualité et performance</a:t>
            </a:r>
          </a:p>
          <a:p>
            <a:pPr marL="342900" indent="-342900" defTabSz="821531">
              <a:lnSpc>
                <a:spcPct val="150000"/>
              </a:lnSpc>
              <a:buFont typeface="Wingdings" panose="05000000000000000000" pitchFamily="2" charset="2"/>
              <a:buChar char="§"/>
            </a:pPr>
            <a:r>
              <a:rPr lang="fr-FR" sz="2000" dirty="0">
                <a:latin typeface="Avenir Next LT Pro" panose="020B0504020202020204" pitchFamily="34" charset="0"/>
              </a:rPr>
              <a:t>Sécurité</a:t>
            </a:r>
          </a:p>
          <a:p>
            <a:pPr marL="342900" indent="-342900" defTabSz="821531">
              <a:lnSpc>
                <a:spcPct val="150000"/>
              </a:lnSpc>
              <a:buFont typeface="Wingdings" panose="05000000000000000000" pitchFamily="2" charset="2"/>
              <a:buChar char="§"/>
            </a:pPr>
            <a:r>
              <a:rPr lang="fr-FR" sz="2000" dirty="0">
                <a:latin typeface="Avenir Next LT Pro" panose="020B0504020202020204" pitchFamily="34" charset="0"/>
              </a:rPr>
              <a:t>Engagée (durabilité &amp; RSE)</a:t>
            </a:r>
          </a:p>
        </p:txBody>
      </p:sp>
      <p:sp>
        <p:nvSpPr>
          <p:cNvPr id="7" name="ZoneTexte 6">
            <a:extLst>
              <a:ext uri="{FF2B5EF4-FFF2-40B4-BE49-F238E27FC236}">
                <a16:creationId xmlns:a16="http://schemas.microsoft.com/office/drawing/2014/main" id="{0D25C737-2400-8E88-19E7-CDD5A8D85119}"/>
              </a:ext>
            </a:extLst>
          </p:cNvPr>
          <p:cNvSpPr txBox="1"/>
          <p:nvPr/>
        </p:nvSpPr>
        <p:spPr>
          <a:xfrm>
            <a:off x="6096000" y="2578193"/>
            <a:ext cx="5857702" cy="2117824"/>
          </a:xfrm>
          <a:prstGeom prst="rect">
            <a:avLst/>
          </a:prstGeom>
          <a:noFill/>
        </p:spPr>
        <p:txBody>
          <a:bodyPr wrap="square" rtlCol="0">
            <a:spAutoFit/>
          </a:bodyPr>
          <a:lstStyle/>
          <a:p>
            <a:pPr defTabSz="821531">
              <a:lnSpc>
                <a:spcPct val="150000"/>
              </a:lnSpc>
            </a:pPr>
            <a:r>
              <a:rPr lang="en-US" sz="2000" b="1" dirty="0">
                <a:latin typeface="Avenir Next LT Pro" panose="020B0504020202020204" pitchFamily="34" charset="0"/>
              </a:rPr>
              <a:t>Les axes de communication </a:t>
            </a:r>
            <a:r>
              <a:rPr lang="en-US" sz="2000" dirty="0">
                <a:latin typeface="Avenir Next LT Pro" panose="020B0504020202020204" pitchFamily="34" charset="0"/>
              </a:rPr>
              <a:t> </a:t>
            </a:r>
            <a:endParaRPr lang="fr-FR" sz="2000" dirty="0">
              <a:latin typeface="Avenir Next LT Pro" panose="020B0504020202020204" pitchFamily="34" charset="0"/>
            </a:endParaRPr>
          </a:p>
          <a:p>
            <a:pPr defTabSz="821531">
              <a:lnSpc>
                <a:spcPct val="150000"/>
              </a:lnSpc>
            </a:pPr>
            <a:endParaRPr lang="en-US" sz="1000" dirty="0">
              <a:latin typeface="Avenir Next LT Pro" panose="020B0504020202020204" pitchFamily="34" charset="0"/>
            </a:endParaRPr>
          </a:p>
          <a:p>
            <a:pPr marL="342900" indent="-342900" defTabSz="821531">
              <a:lnSpc>
                <a:spcPct val="150000"/>
              </a:lnSpc>
              <a:buFont typeface="Wingdings" panose="05000000000000000000" pitchFamily="2" charset="2"/>
              <a:buChar char="§"/>
            </a:pPr>
            <a:r>
              <a:rPr lang="fr-FR" sz="2000" dirty="0">
                <a:latin typeface="Avenir Next LT Pro" panose="020B0504020202020204" pitchFamily="34" charset="0"/>
              </a:rPr>
              <a:t>Sécurité et performance sur route. </a:t>
            </a:r>
          </a:p>
          <a:p>
            <a:pPr marL="342900" indent="-342900" defTabSz="821531">
              <a:lnSpc>
                <a:spcPct val="150000"/>
              </a:lnSpc>
              <a:buFont typeface="Wingdings" panose="05000000000000000000" pitchFamily="2" charset="2"/>
              <a:buChar char="§"/>
            </a:pPr>
            <a:r>
              <a:rPr lang="fr-FR" sz="2000" dirty="0">
                <a:latin typeface="Avenir Next LT Pro" panose="020B0504020202020204" pitchFamily="34" charset="0"/>
              </a:rPr>
              <a:t>Forte culture de l’innovation</a:t>
            </a:r>
          </a:p>
          <a:p>
            <a:pPr marL="342900" indent="-342900" defTabSz="821531">
              <a:lnSpc>
                <a:spcPct val="150000"/>
              </a:lnSpc>
              <a:buFont typeface="Wingdings" panose="05000000000000000000" pitchFamily="2" charset="2"/>
              <a:buChar char="§"/>
            </a:pPr>
            <a:r>
              <a:rPr lang="fr-FR" sz="2000" dirty="0">
                <a:latin typeface="Avenir Next LT Pro" panose="020B0504020202020204" pitchFamily="34" charset="0"/>
              </a:rPr>
              <a:t>Durabilité / Responsabilité environnementale</a:t>
            </a:r>
          </a:p>
        </p:txBody>
      </p:sp>
      <p:cxnSp>
        <p:nvCxnSpPr>
          <p:cNvPr id="9" name="Connecteur droit avec flèche 8">
            <a:extLst>
              <a:ext uri="{FF2B5EF4-FFF2-40B4-BE49-F238E27FC236}">
                <a16:creationId xmlns:a16="http://schemas.microsoft.com/office/drawing/2014/main" id="{5F05B16C-D1CE-E34B-1B32-B4AF66C21F5E}"/>
              </a:ext>
            </a:extLst>
          </p:cNvPr>
          <p:cNvCxnSpPr>
            <a:cxnSpLocks/>
          </p:cNvCxnSpPr>
          <p:nvPr/>
        </p:nvCxnSpPr>
        <p:spPr>
          <a:xfrm>
            <a:off x="1271848" y="3125586"/>
            <a:ext cx="3624348" cy="0"/>
          </a:xfrm>
          <a:prstGeom prst="straightConnector1">
            <a:avLst/>
          </a:prstGeom>
          <a:ln w="9525">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 name="Connecteur droit avec flèche 9">
            <a:extLst>
              <a:ext uri="{FF2B5EF4-FFF2-40B4-BE49-F238E27FC236}">
                <a16:creationId xmlns:a16="http://schemas.microsoft.com/office/drawing/2014/main" id="{6EF3BAD2-E674-B9F9-0EBB-29FE41F60E96}"/>
              </a:ext>
            </a:extLst>
          </p:cNvPr>
          <p:cNvCxnSpPr>
            <a:cxnSpLocks/>
          </p:cNvCxnSpPr>
          <p:nvPr/>
        </p:nvCxnSpPr>
        <p:spPr>
          <a:xfrm>
            <a:off x="6154190" y="3125586"/>
            <a:ext cx="3729643" cy="0"/>
          </a:xfrm>
          <a:prstGeom prst="straightConnector1">
            <a:avLst/>
          </a:prstGeom>
          <a:ln w="9525">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1028" name="Picture 4" descr="Michelin North America, Inc.">
            <a:extLst>
              <a:ext uri="{FF2B5EF4-FFF2-40B4-BE49-F238E27FC236}">
                <a16:creationId xmlns:a16="http://schemas.microsoft.com/office/drawing/2014/main" id="{DDC714B1-E174-B1EF-D5BC-C636D5DB2A61}"/>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578061" y="1270040"/>
            <a:ext cx="2113683" cy="11113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04103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0EF06545-CBC8-8A2A-EA44-D138FB3B3F61}"/>
              </a:ext>
            </a:extLst>
          </p:cNvPr>
          <p:cNvSpPr txBox="1"/>
          <p:nvPr/>
        </p:nvSpPr>
        <p:spPr>
          <a:xfrm>
            <a:off x="2522237" y="571289"/>
            <a:ext cx="7147525" cy="3877985"/>
          </a:xfrm>
          <a:prstGeom prst="rect">
            <a:avLst/>
          </a:prstGeom>
          <a:noFill/>
        </p:spPr>
        <p:txBody>
          <a:bodyPr wrap="square" rtlCol="0">
            <a:spAutoFit/>
          </a:bodyPr>
          <a:lstStyle/>
          <a:p>
            <a:pPr algn="ctr"/>
            <a:r>
              <a:rPr lang="fr-FR" sz="2800" dirty="0">
                <a:latin typeface="Georgia" panose="02040502050405020303" pitchFamily="18" charset="0"/>
                <a:ea typeface="Tahoma" panose="020B0604030504040204" pitchFamily="34" charset="0"/>
                <a:cs typeface="Tahoma" panose="020B0604030504040204" pitchFamily="34" charset="0"/>
              </a:rPr>
              <a:t>Une exigence simple </a:t>
            </a:r>
          </a:p>
          <a:p>
            <a:pPr algn="ctr"/>
            <a:endParaRPr lang="fr-FR" sz="2800" dirty="0">
              <a:solidFill>
                <a:schemeClr val="bg1"/>
              </a:solidFill>
              <a:highlight>
                <a:srgbClr val="D9117E"/>
              </a:highlight>
              <a:latin typeface="Avenir Next LT Pro" panose="020B0504020202020204" pitchFamily="34" charset="0"/>
              <a:ea typeface="Tahoma" panose="020B0604030504040204" pitchFamily="34" charset="0"/>
              <a:cs typeface="Avenir Black" panose="020B0803020203020204" pitchFamily="34" charset="-78"/>
            </a:endParaRPr>
          </a:p>
          <a:p>
            <a:pPr algn="ctr"/>
            <a:endParaRPr lang="fr-FR" sz="2800" dirty="0">
              <a:solidFill>
                <a:schemeClr val="bg1"/>
              </a:solidFill>
              <a:highlight>
                <a:srgbClr val="D9117E"/>
              </a:highlight>
              <a:latin typeface="Avenir Next LT Pro" panose="020B0504020202020204" pitchFamily="34" charset="0"/>
              <a:ea typeface="Tahoma" panose="020B0604030504040204" pitchFamily="34" charset="0"/>
              <a:cs typeface="Avenir Black" panose="020B0803020203020204" pitchFamily="34" charset="-78"/>
            </a:endParaRPr>
          </a:p>
          <a:p>
            <a:pPr algn="ctr"/>
            <a:r>
              <a:rPr lang="fr-FR" sz="2800" dirty="0">
                <a:latin typeface="Avenir Next LT Pro" panose="020B0504020202020204" pitchFamily="34" charset="0"/>
                <a:ea typeface="Tahoma" panose="020B0604030504040204" pitchFamily="34" charset="0"/>
                <a:cs typeface="Avenir Black" panose="020B0803020203020204" pitchFamily="34" charset="-78"/>
              </a:rPr>
              <a:t> </a:t>
            </a:r>
            <a:r>
              <a:rPr lang="fr-FR" sz="4800" b="1" dirty="0">
                <a:solidFill>
                  <a:schemeClr val="bg1"/>
                </a:solidFill>
                <a:highlight>
                  <a:srgbClr val="D9117E"/>
                </a:highlight>
                <a:latin typeface="Avenir Next LT Pro" panose="020B0504020202020204" pitchFamily="34" charset="0"/>
                <a:ea typeface="Tahoma" panose="020B0604030504040204" pitchFamily="34" charset="0"/>
                <a:cs typeface="Avenir Black" panose="020B0803020203020204" pitchFamily="34" charset="-78"/>
              </a:rPr>
              <a:t>NOTORIETE</a:t>
            </a:r>
            <a:r>
              <a:rPr lang="fr-FR" sz="4800" b="1" dirty="0">
                <a:solidFill>
                  <a:schemeClr val="bg1"/>
                </a:solidFill>
                <a:latin typeface="Avenir Next LT Pro" panose="020B0504020202020204" pitchFamily="34" charset="0"/>
                <a:ea typeface="Tahoma" panose="020B0604030504040204" pitchFamily="34" charset="0"/>
                <a:cs typeface="Avenir Black" panose="020B0803020203020204" pitchFamily="34" charset="-78"/>
              </a:rPr>
              <a:t> </a:t>
            </a:r>
            <a:r>
              <a:rPr lang="fr-FR" sz="4800" b="1" dirty="0">
                <a:solidFill>
                  <a:schemeClr val="bg1"/>
                </a:solidFill>
                <a:highlight>
                  <a:srgbClr val="D9117E"/>
                </a:highlight>
                <a:latin typeface="Avenir Next LT Pro" panose="020B0504020202020204" pitchFamily="34" charset="0"/>
                <a:ea typeface="Tahoma" panose="020B0604030504040204" pitchFamily="34" charset="0"/>
                <a:cs typeface="Avenir Black" panose="020B0803020203020204" pitchFamily="34" charset="-78"/>
              </a:rPr>
              <a:t>QUALIFIEE</a:t>
            </a:r>
          </a:p>
          <a:p>
            <a:pPr algn="ctr"/>
            <a:r>
              <a:rPr lang="fr-FR" sz="6600" dirty="0">
                <a:solidFill>
                  <a:schemeClr val="bg1"/>
                </a:solidFill>
                <a:highlight>
                  <a:srgbClr val="D9117E"/>
                </a:highlight>
                <a:latin typeface="Avenir Next LT Pro" panose="020B0504020202020204" pitchFamily="34" charset="0"/>
                <a:ea typeface="Tahoma" panose="020B0604030504040204" pitchFamily="34" charset="0"/>
                <a:cs typeface="Avenir Black" panose="020B0803020203020204" pitchFamily="34" charset="-78"/>
              </a:rPr>
              <a:t> </a:t>
            </a:r>
            <a:endParaRPr lang="fr-FR" sz="2800" dirty="0">
              <a:solidFill>
                <a:schemeClr val="bg1"/>
              </a:solidFill>
              <a:highlight>
                <a:srgbClr val="D9117E"/>
              </a:highlight>
              <a:latin typeface="Avenir Next LT Pro" panose="020B0504020202020204" pitchFamily="34" charset="0"/>
              <a:ea typeface="Tahoma" panose="020B0604030504040204" pitchFamily="34" charset="0"/>
              <a:cs typeface="Avenir Black" panose="020B0803020203020204" pitchFamily="34" charset="-78"/>
            </a:endParaRPr>
          </a:p>
        </p:txBody>
      </p:sp>
      <p:sp>
        <p:nvSpPr>
          <p:cNvPr id="10" name="TextBox 3">
            <a:extLst>
              <a:ext uri="{FF2B5EF4-FFF2-40B4-BE49-F238E27FC236}">
                <a16:creationId xmlns:a16="http://schemas.microsoft.com/office/drawing/2014/main" id="{08134860-0E01-1019-EB85-8EDFE0601261}"/>
              </a:ext>
            </a:extLst>
          </p:cNvPr>
          <p:cNvSpPr txBox="1"/>
          <p:nvPr/>
        </p:nvSpPr>
        <p:spPr>
          <a:xfrm>
            <a:off x="1973597" y="3429000"/>
            <a:ext cx="8621108" cy="1200329"/>
          </a:xfrm>
          <a:prstGeom prst="rect">
            <a:avLst/>
          </a:prstGeom>
          <a:noFill/>
        </p:spPr>
        <p:txBody>
          <a:bodyPr wrap="square" rtlCol="0">
            <a:spAutoFit/>
          </a:bodyPr>
          <a:lstStyle/>
          <a:p>
            <a:pPr algn="ctr">
              <a:spcBef>
                <a:spcPct val="0"/>
              </a:spcBef>
              <a:buFontTx/>
              <a:buNone/>
            </a:pPr>
            <a:r>
              <a:rPr lang="fr-FR" altLang="fr-FR" sz="2400" dirty="0">
                <a:latin typeface="Avenir Next LT Pro" panose="020B0504020202020204" pitchFamily="34" charset="0"/>
              </a:rPr>
              <a:t>Le film doit permettre de développer </a:t>
            </a:r>
            <a:br>
              <a:rPr lang="fr-FR" altLang="fr-FR" sz="2400" dirty="0">
                <a:latin typeface="Avenir Next LT Pro" panose="020B0504020202020204" pitchFamily="34" charset="0"/>
              </a:rPr>
            </a:br>
            <a:r>
              <a:rPr lang="fr-FR" altLang="fr-FR" sz="2400" b="1" dirty="0">
                <a:latin typeface="Avenir Next LT Pro" panose="020B0504020202020204" pitchFamily="34" charset="0"/>
              </a:rPr>
              <a:t>la notoriété qualifiée de l’enseigne Euromaster</a:t>
            </a:r>
            <a:br>
              <a:rPr lang="fr-FR" altLang="fr-FR" sz="2400" b="1" dirty="0">
                <a:latin typeface="Avenir Next LT Pro" panose="020B0504020202020204" pitchFamily="34" charset="0"/>
              </a:rPr>
            </a:br>
            <a:r>
              <a:rPr lang="fr-FR" altLang="fr-FR" sz="2400" b="1" dirty="0">
                <a:latin typeface="Avenir Next LT Pro" panose="020B0504020202020204" pitchFamily="34" charset="0"/>
              </a:rPr>
              <a:t>et créer la préférence Michelin sur le pneu</a:t>
            </a:r>
            <a:r>
              <a:rPr lang="fr-FR" altLang="fr-FR" sz="2400" dirty="0">
                <a:latin typeface="Avenir Next LT Pro" panose="020B0504020202020204" pitchFamily="34" charset="0"/>
              </a:rPr>
              <a:t>.</a:t>
            </a:r>
            <a:endParaRPr lang="fr-FR" altLang="fr-FR" sz="2400" b="1" dirty="0">
              <a:latin typeface="Avenir Next LT Pro" panose="020B0504020202020204" pitchFamily="34" charset="0"/>
            </a:endParaRPr>
          </a:p>
        </p:txBody>
      </p:sp>
    </p:spTree>
    <p:extLst>
      <p:ext uri="{BB962C8B-B14F-4D97-AF65-F5344CB8AC3E}">
        <p14:creationId xmlns:p14="http://schemas.microsoft.com/office/powerpoint/2010/main" val="26608877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8BE24597-9018-432E-B953-B4E153362A8D}"/>
              </a:ext>
            </a:extLst>
          </p:cNvPr>
          <p:cNvSpPr txBox="1">
            <a:spLocks noChangeArrowheads="1"/>
          </p:cNvSpPr>
          <p:nvPr/>
        </p:nvSpPr>
        <p:spPr bwMode="auto">
          <a:xfrm>
            <a:off x="659397" y="4498363"/>
            <a:ext cx="10873204" cy="1569660"/>
          </a:xfrm>
          <a:prstGeom prst="rect">
            <a:avLst/>
          </a:prstGeom>
          <a:noFill/>
        </p:spPr>
        <p:txBody>
          <a:bodyPr wrap="square">
            <a:spAutoFit/>
          </a:bodyPr>
          <a:lstStyle>
            <a:defPPr>
              <a:defRPr lang="fr-FR"/>
            </a:defPPr>
            <a:lvl1pPr>
              <a:defRPr sz="3600">
                <a:solidFill>
                  <a:schemeClr val="tx1">
                    <a:lumMod val="85000"/>
                    <a:lumOff val="15000"/>
                  </a:schemeClr>
                </a:solidFill>
              </a:defRPr>
            </a:lvl1pPr>
          </a:lstStyle>
          <a:p>
            <a:pPr marR="0" lvl="0" indent="0" algn="ctr" fontAlgn="base">
              <a:lnSpc>
                <a:spcPct val="100000"/>
              </a:lnSpc>
              <a:spcBef>
                <a:spcPct val="0"/>
              </a:spcBef>
              <a:spcAft>
                <a:spcPct val="0"/>
              </a:spcAft>
              <a:buClrTx/>
              <a:buSzTx/>
              <a:buFontTx/>
              <a:buNone/>
              <a:tabLst/>
              <a:defRPr/>
            </a:pPr>
            <a:r>
              <a:rPr lang="fr-FR" sz="2400" dirty="0">
                <a:solidFill>
                  <a:schemeClr val="tx1"/>
                </a:solidFill>
                <a:latin typeface="Avenir Next LT Pro" panose="020B0504020202020204" pitchFamily="34" charset="0"/>
              </a:rPr>
              <a:t>Valoriser les atouts d’Euromaster : expertise, sécurité, honnêteté, </a:t>
            </a:r>
            <a:br>
              <a:rPr lang="fr-FR" sz="2400" dirty="0">
                <a:solidFill>
                  <a:schemeClr val="tx1"/>
                </a:solidFill>
                <a:latin typeface="Avenir Next LT Pro" panose="020B0504020202020204" pitchFamily="34" charset="0"/>
              </a:rPr>
            </a:br>
            <a:r>
              <a:rPr lang="fr-FR" sz="2400" dirty="0">
                <a:solidFill>
                  <a:schemeClr val="tx1"/>
                </a:solidFill>
                <a:latin typeface="Avenir Next LT Pro" panose="020B0504020202020204" pitchFamily="34" charset="0"/>
              </a:rPr>
              <a:t>conseil, proximité &amp; tranquillité d'esprit.</a:t>
            </a:r>
          </a:p>
          <a:p>
            <a:pPr marR="0" lvl="0" indent="0" algn="ctr" fontAlgn="base">
              <a:lnSpc>
                <a:spcPct val="100000"/>
              </a:lnSpc>
              <a:spcBef>
                <a:spcPct val="0"/>
              </a:spcBef>
              <a:spcAft>
                <a:spcPct val="0"/>
              </a:spcAft>
              <a:buClrTx/>
              <a:buSzTx/>
              <a:buFontTx/>
              <a:buNone/>
              <a:tabLst/>
              <a:defRPr/>
            </a:pPr>
            <a:br>
              <a:rPr lang="fr-FR" sz="2400" dirty="0">
                <a:solidFill>
                  <a:schemeClr val="tx1"/>
                </a:solidFill>
                <a:latin typeface="Avenir Next LT Pro" panose="020B0504020202020204" pitchFamily="34" charset="0"/>
              </a:rPr>
            </a:br>
            <a:endParaRPr lang="fr-FR" sz="2400" dirty="0">
              <a:solidFill>
                <a:schemeClr val="tx1"/>
              </a:solidFill>
              <a:latin typeface="Avenir Next LT Pro" panose="020B0504020202020204" pitchFamily="34" charset="0"/>
            </a:endParaRPr>
          </a:p>
        </p:txBody>
      </p:sp>
      <p:sp>
        <p:nvSpPr>
          <p:cNvPr id="6" name="Rectangle 2">
            <a:extLst>
              <a:ext uri="{FF2B5EF4-FFF2-40B4-BE49-F238E27FC236}">
                <a16:creationId xmlns:a16="http://schemas.microsoft.com/office/drawing/2014/main" id="{F8F3BF3A-EE7D-C15D-04AF-29E0882A8DBF}"/>
              </a:ext>
            </a:extLst>
          </p:cNvPr>
          <p:cNvSpPr txBox="1">
            <a:spLocks noChangeArrowheads="1"/>
          </p:cNvSpPr>
          <p:nvPr/>
        </p:nvSpPr>
        <p:spPr bwMode="auto">
          <a:xfrm>
            <a:off x="3091637" y="922738"/>
            <a:ext cx="5759910" cy="1569660"/>
          </a:xfrm>
          <a:prstGeom prst="rect">
            <a:avLst/>
          </a:prstGeom>
          <a:noFill/>
        </p:spPr>
        <p:txBody>
          <a:bodyPr wrap="none">
            <a:spAutoFit/>
          </a:bodyPr>
          <a:lstStyle>
            <a:defPPr>
              <a:defRPr lang="fr-FR"/>
            </a:defPPr>
            <a:lvl1pPr>
              <a:defRPr sz="3600">
                <a:solidFill>
                  <a:schemeClr val="tx1">
                    <a:lumMod val="85000"/>
                    <a:lumOff val="15000"/>
                  </a:schemeClr>
                </a:solidFill>
              </a:defRPr>
            </a:lvl1pPr>
          </a:lstStyle>
          <a:p>
            <a:pPr marR="0" lvl="0" indent="0" fontAlgn="base">
              <a:lnSpc>
                <a:spcPct val="100000"/>
              </a:lnSpc>
              <a:spcBef>
                <a:spcPct val="0"/>
              </a:spcBef>
              <a:spcAft>
                <a:spcPct val="0"/>
              </a:spcAft>
              <a:buClrTx/>
              <a:buSzTx/>
              <a:buFontTx/>
              <a:buNone/>
              <a:tabLst/>
              <a:defRPr/>
            </a:pPr>
            <a:r>
              <a:rPr lang="fr-FR" sz="9600" b="1" spc="300" dirty="0">
                <a:solidFill>
                  <a:schemeClr val="tx1"/>
                </a:solidFill>
                <a:latin typeface="Calvert MT Std" panose="02040504020105020204" pitchFamily="18" charset="0"/>
              </a:rPr>
              <a:t>AFFIRMER</a:t>
            </a:r>
          </a:p>
        </p:txBody>
      </p:sp>
      <p:sp>
        <p:nvSpPr>
          <p:cNvPr id="7" name="Rectangle 2">
            <a:extLst>
              <a:ext uri="{FF2B5EF4-FFF2-40B4-BE49-F238E27FC236}">
                <a16:creationId xmlns:a16="http://schemas.microsoft.com/office/drawing/2014/main" id="{6481AEDE-01EA-D7FC-3234-8137838B73D2}"/>
              </a:ext>
            </a:extLst>
          </p:cNvPr>
          <p:cNvSpPr txBox="1">
            <a:spLocks noChangeArrowheads="1"/>
          </p:cNvSpPr>
          <p:nvPr/>
        </p:nvSpPr>
        <p:spPr bwMode="auto">
          <a:xfrm>
            <a:off x="945087" y="2700755"/>
            <a:ext cx="10587514" cy="923330"/>
          </a:xfrm>
          <a:prstGeom prst="rect">
            <a:avLst/>
          </a:prstGeom>
          <a:noFill/>
        </p:spPr>
        <p:txBody>
          <a:bodyPr wrap="none">
            <a:spAutoFit/>
          </a:bodyPr>
          <a:lstStyle>
            <a:defPPr>
              <a:defRPr lang="fr-FR"/>
            </a:defPPr>
            <a:lvl1pPr>
              <a:defRPr sz="3600">
                <a:solidFill>
                  <a:schemeClr val="tx1">
                    <a:lumMod val="85000"/>
                    <a:lumOff val="15000"/>
                  </a:schemeClr>
                </a:solidFill>
              </a:defRPr>
            </a:lvl1pPr>
          </a:lstStyle>
          <a:p>
            <a:pPr marR="0" lvl="0" indent="0" fontAlgn="base">
              <a:lnSpc>
                <a:spcPct val="100000"/>
              </a:lnSpc>
              <a:spcBef>
                <a:spcPct val="0"/>
              </a:spcBef>
              <a:spcAft>
                <a:spcPct val="0"/>
              </a:spcAft>
              <a:buClrTx/>
              <a:buSzTx/>
              <a:buFontTx/>
              <a:buNone/>
              <a:tabLst/>
              <a:defRPr/>
            </a:pPr>
            <a:r>
              <a:rPr lang="fr-FR" sz="5400" spc="300" dirty="0">
                <a:solidFill>
                  <a:schemeClr val="tx1"/>
                </a:solidFill>
                <a:latin typeface="Avenir Next LT Pro" panose="020B0504020202020204" pitchFamily="34" charset="0"/>
              </a:rPr>
              <a:t>La référence des centres auto</a:t>
            </a:r>
            <a:endParaRPr lang="fr-FR" sz="5400" spc="-150" dirty="0">
              <a:solidFill>
                <a:schemeClr val="tx1"/>
              </a:solidFill>
              <a:latin typeface="Avenir Next LT Pro" panose="020B0504020202020204" pitchFamily="34" charset="0"/>
            </a:endParaRPr>
          </a:p>
        </p:txBody>
      </p:sp>
      <p:cxnSp>
        <p:nvCxnSpPr>
          <p:cNvPr id="8" name="Connecteur droit 7">
            <a:extLst>
              <a:ext uri="{FF2B5EF4-FFF2-40B4-BE49-F238E27FC236}">
                <a16:creationId xmlns:a16="http://schemas.microsoft.com/office/drawing/2014/main" id="{AA1213CA-1865-9F3A-C275-11A8EE973950}"/>
              </a:ext>
            </a:extLst>
          </p:cNvPr>
          <p:cNvCxnSpPr/>
          <p:nvPr/>
        </p:nvCxnSpPr>
        <p:spPr>
          <a:xfrm>
            <a:off x="4646645" y="2554722"/>
            <a:ext cx="2649894" cy="0"/>
          </a:xfrm>
          <a:prstGeom prst="line">
            <a:avLst/>
          </a:prstGeom>
        </p:spPr>
        <p:style>
          <a:lnRef idx="1">
            <a:schemeClr val="dk1"/>
          </a:lnRef>
          <a:fillRef idx="0">
            <a:schemeClr val="dk1"/>
          </a:fillRef>
          <a:effectRef idx="0">
            <a:schemeClr val="dk1"/>
          </a:effectRef>
          <a:fontRef idx="minor">
            <a:schemeClr val="tx1"/>
          </a:fontRef>
        </p:style>
      </p:cxnSp>
      <p:sp>
        <p:nvSpPr>
          <p:cNvPr id="9" name="Rectangle 3">
            <a:extLst>
              <a:ext uri="{FF2B5EF4-FFF2-40B4-BE49-F238E27FC236}">
                <a16:creationId xmlns:a16="http://schemas.microsoft.com/office/drawing/2014/main" id="{CD5D56B1-A50E-B888-3802-8F8184BD8025}"/>
              </a:ext>
            </a:extLst>
          </p:cNvPr>
          <p:cNvSpPr txBox="1">
            <a:spLocks noChangeArrowheads="1"/>
          </p:cNvSpPr>
          <p:nvPr/>
        </p:nvSpPr>
        <p:spPr bwMode="auto">
          <a:xfrm rot="16200000">
            <a:off x="-1142561" y="1167416"/>
            <a:ext cx="3291269"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r" eaLnBrk="1" hangingPunct="1">
              <a:defRPr/>
            </a:pPr>
            <a:r>
              <a:rPr lang="en-US" sz="3200" b="1" dirty="0">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rPr>
              <a:t>ENJEU#1</a:t>
            </a:r>
            <a:endParaRPr lang="fr-FR" sz="3200" b="1" dirty="0">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4377610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F8F3BF3A-EE7D-C15D-04AF-29E0882A8DBF}"/>
              </a:ext>
            </a:extLst>
          </p:cNvPr>
          <p:cNvSpPr txBox="1">
            <a:spLocks noChangeArrowheads="1"/>
          </p:cNvSpPr>
          <p:nvPr/>
        </p:nvSpPr>
        <p:spPr bwMode="auto">
          <a:xfrm>
            <a:off x="2675832" y="922738"/>
            <a:ext cx="6166432" cy="1569660"/>
          </a:xfrm>
          <a:prstGeom prst="rect">
            <a:avLst/>
          </a:prstGeom>
          <a:noFill/>
        </p:spPr>
        <p:txBody>
          <a:bodyPr wrap="none">
            <a:spAutoFit/>
          </a:bodyPr>
          <a:lstStyle>
            <a:defPPr>
              <a:defRPr lang="fr-FR"/>
            </a:defPPr>
            <a:lvl1pPr>
              <a:defRPr sz="3600">
                <a:solidFill>
                  <a:schemeClr val="tx1">
                    <a:lumMod val="85000"/>
                    <a:lumOff val="15000"/>
                  </a:schemeClr>
                </a:solidFill>
              </a:defRPr>
            </a:lvl1pPr>
          </a:lstStyle>
          <a:p>
            <a:pPr marR="0" lvl="0" indent="0" fontAlgn="base">
              <a:lnSpc>
                <a:spcPct val="100000"/>
              </a:lnSpc>
              <a:spcBef>
                <a:spcPct val="0"/>
              </a:spcBef>
              <a:spcAft>
                <a:spcPct val="0"/>
              </a:spcAft>
              <a:buClrTx/>
              <a:buSzTx/>
              <a:buFontTx/>
              <a:buNone/>
              <a:tabLst/>
              <a:defRPr/>
            </a:pPr>
            <a:r>
              <a:rPr lang="fr-FR" sz="9600" b="1" spc="300" dirty="0">
                <a:solidFill>
                  <a:schemeClr val="tx1"/>
                </a:solidFill>
                <a:latin typeface="Calvert MT Std" panose="02040504020105020204" pitchFamily="18" charset="0"/>
              </a:rPr>
              <a:t>VALORISER</a:t>
            </a:r>
          </a:p>
        </p:txBody>
      </p:sp>
      <p:sp>
        <p:nvSpPr>
          <p:cNvPr id="7" name="Rectangle 2">
            <a:extLst>
              <a:ext uri="{FF2B5EF4-FFF2-40B4-BE49-F238E27FC236}">
                <a16:creationId xmlns:a16="http://schemas.microsoft.com/office/drawing/2014/main" id="{6481AEDE-01EA-D7FC-3234-8137838B73D2}"/>
              </a:ext>
            </a:extLst>
          </p:cNvPr>
          <p:cNvSpPr txBox="1">
            <a:spLocks noChangeArrowheads="1"/>
          </p:cNvSpPr>
          <p:nvPr/>
        </p:nvSpPr>
        <p:spPr bwMode="auto">
          <a:xfrm>
            <a:off x="1570928" y="2828835"/>
            <a:ext cx="9304150" cy="646331"/>
          </a:xfrm>
          <a:prstGeom prst="rect">
            <a:avLst/>
          </a:prstGeom>
          <a:noFill/>
        </p:spPr>
        <p:txBody>
          <a:bodyPr wrap="none">
            <a:spAutoFit/>
          </a:bodyPr>
          <a:lstStyle>
            <a:defPPr>
              <a:defRPr lang="fr-FR"/>
            </a:defPPr>
            <a:lvl1pPr>
              <a:defRPr sz="3600">
                <a:solidFill>
                  <a:schemeClr val="tx1">
                    <a:lumMod val="85000"/>
                    <a:lumOff val="15000"/>
                  </a:schemeClr>
                </a:solidFill>
              </a:defRPr>
            </a:lvl1pPr>
          </a:lstStyle>
          <a:p>
            <a:pPr marR="0" lvl="0" indent="0" algn="ctr" fontAlgn="base">
              <a:lnSpc>
                <a:spcPct val="100000"/>
              </a:lnSpc>
              <a:spcBef>
                <a:spcPct val="0"/>
              </a:spcBef>
              <a:spcAft>
                <a:spcPct val="0"/>
              </a:spcAft>
              <a:buClrTx/>
              <a:buSzTx/>
              <a:buFontTx/>
              <a:buNone/>
              <a:tabLst/>
              <a:defRPr/>
            </a:pPr>
            <a:r>
              <a:rPr lang="fr-FR" spc="300" dirty="0">
                <a:solidFill>
                  <a:schemeClr val="tx1"/>
                </a:solidFill>
                <a:latin typeface="Avenir Next LT Pro" panose="020B0504020202020204" pitchFamily="34" charset="0"/>
              </a:rPr>
              <a:t>Michelin avec ses pneus performants</a:t>
            </a:r>
            <a:endParaRPr lang="fr-FR" spc="-150" dirty="0">
              <a:solidFill>
                <a:schemeClr val="tx1"/>
              </a:solidFill>
              <a:latin typeface="Avenir Next LT Pro" panose="020B0504020202020204" pitchFamily="34" charset="0"/>
            </a:endParaRPr>
          </a:p>
        </p:txBody>
      </p:sp>
      <p:cxnSp>
        <p:nvCxnSpPr>
          <p:cNvPr id="8" name="Connecteur droit 7">
            <a:extLst>
              <a:ext uri="{FF2B5EF4-FFF2-40B4-BE49-F238E27FC236}">
                <a16:creationId xmlns:a16="http://schemas.microsoft.com/office/drawing/2014/main" id="{AA1213CA-1865-9F3A-C275-11A8EE973950}"/>
              </a:ext>
            </a:extLst>
          </p:cNvPr>
          <p:cNvCxnSpPr/>
          <p:nvPr/>
        </p:nvCxnSpPr>
        <p:spPr>
          <a:xfrm>
            <a:off x="4646645" y="2554722"/>
            <a:ext cx="2649894" cy="0"/>
          </a:xfrm>
          <a:prstGeom prst="line">
            <a:avLst/>
          </a:prstGeom>
        </p:spPr>
        <p:style>
          <a:lnRef idx="1">
            <a:schemeClr val="dk1"/>
          </a:lnRef>
          <a:fillRef idx="0">
            <a:schemeClr val="dk1"/>
          </a:fillRef>
          <a:effectRef idx="0">
            <a:schemeClr val="dk1"/>
          </a:effectRef>
          <a:fontRef idx="minor">
            <a:schemeClr val="tx1"/>
          </a:fontRef>
        </p:style>
      </p:cxnSp>
      <p:sp>
        <p:nvSpPr>
          <p:cNvPr id="9" name="Rectangle 3">
            <a:extLst>
              <a:ext uri="{FF2B5EF4-FFF2-40B4-BE49-F238E27FC236}">
                <a16:creationId xmlns:a16="http://schemas.microsoft.com/office/drawing/2014/main" id="{CD5D56B1-A50E-B888-3802-8F8184BD8025}"/>
              </a:ext>
            </a:extLst>
          </p:cNvPr>
          <p:cNvSpPr txBox="1">
            <a:spLocks noChangeArrowheads="1"/>
          </p:cNvSpPr>
          <p:nvPr/>
        </p:nvSpPr>
        <p:spPr bwMode="auto">
          <a:xfrm rot="16200000">
            <a:off x="-1142561" y="1167416"/>
            <a:ext cx="3291269"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r" eaLnBrk="1" hangingPunct="1">
              <a:defRPr/>
            </a:pPr>
            <a:r>
              <a:rPr lang="en-US" sz="3200" b="1" dirty="0">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rPr>
              <a:t>ENJEU#2</a:t>
            </a:r>
            <a:endParaRPr lang="fr-FR" sz="3200" b="1" dirty="0">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endParaRPr>
          </a:p>
        </p:txBody>
      </p:sp>
      <p:pic>
        <p:nvPicPr>
          <p:cNvPr id="2" name="Picture 2" descr="Acheter Pneu Michelin | Réservez en ligne ! | #0074D9">
            <a:extLst>
              <a:ext uri="{FF2B5EF4-FFF2-40B4-BE49-F238E27FC236}">
                <a16:creationId xmlns:a16="http://schemas.microsoft.com/office/drawing/2014/main" id="{A6408BEB-B4DD-B506-A291-FBC321CBCE7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40921" y="3991177"/>
            <a:ext cx="3083829" cy="17269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1630891"/>
      </p:ext>
    </p:extLst>
  </p:cSld>
  <p:clrMapOvr>
    <a:masterClrMapping/>
  </p:clrMapOvr>
</p:sld>
</file>

<file path=ppt/theme/theme1.xml><?xml version="1.0" encoding="utf-8"?>
<a:theme xmlns:a="http://schemas.openxmlformats.org/drawingml/2006/main" name="1_Thème LNB">
  <a:themeElements>
    <a:clrScheme name="Le nouveau belier">
      <a:dk1>
        <a:srgbClr val="2E2E2E"/>
      </a:dk1>
      <a:lt1>
        <a:srgbClr val="FFFFFF"/>
      </a:lt1>
      <a:dk2>
        <a:srgbClr val="9C896A"/>
      </a:dk2>
      <a:lt2>
        <a:srgbClr val="EDE7E3"/>
      </a:lt2>
      <a:accent1>
        <a:srgbClr val="D8117D"/>
      </a:accent1>
      <a:accent2>
        <a:srgbClr val="FCE828"/>
      </a:accent2>
      <a:accent3>
        <a:srgbClr val="D5D5D5"/>
      </a:accent3>
      <a:accent4>
        <a:srgbClr val="00D06C"/>
      </a:accent4>
      <a:accent5>
        <a:srgbClr val="FD8000"/>
      </a:accent5>
      <a:accent6>
        <a:srgbClr val="B700F2"/>
      </a:accent6>
      <a:hlink>
        <a:srgbClr val="D8117D"/>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NB_Presentation_template" id="{93AE758A-9B99-3E4F-8DEB-DD88F90A7A3B}" vid="{8BA648CC-0D2E-AA45-B39D-36E46C307F08}"/>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LNB_MATCH_point_hebdo_1804</Template>
  <TotalTime>40300</TotalTime>
  <Words>1749</Words>
  <Application>Microsoft Office PowerPoint</Application>
  <PresentationFormat>Grand écran</PresentationFormat>
  <Paragraphs>148</Paragraphs>
  <Slides>31</Slides>
  <Notes>6</Notes>
  <HiddenSlides>0</HiddenSlides>
  <MMClips>5</MMClips>
  <ScaleCrop>false</ScaleCrop>
  <HeadingPairs>
    <vt:vector size="6" baseType="variant">
      <vt:variant>
        <vt:lpstr>Polices utilisées</vt:lpstr>
      </vt:variant>
      <vt:variant>
        <vt:i4>8</vt:i4>
      </vt:variant>
      <vt:variant>
        <vt:lpstr>Thème</vt:lpstr>
      </vt:variant>
      <vt:variant>
        <vt:i4>1</vt:i4>
      </vt:variant>
      <vt:variant>
        <vt:lpstr>Titres des diapositives</vt:lpstr>
      </vt:variant>
      <vt:variant>
        <vt:i4>31</vt:i4>
      </vt:variant>
    </vt:vector>
  </HeadingPairs>
  <TitlesOfParts>
    <vt:vector size="40" baseType="lpstr">
      <vt:lpstr>Wingdings</vt:lpstr>
      <vt:lpstr>Police système Courant</vt:lpstr>
      <vt:lpstr>Tahoma</vt:lpstr>
      <vt:lpstr>Arial</vt:lpstr>
      <vt:lpstr>Avenir Next LT Pro</vt:lpstr>
      <vt:lpstr>Georgia</vt:lpstr>
      <vt:lpstr>Calibri</vt:lpstr>
      <vt:lpstr>Calvert MT Std</vt:lpstr>
      <vt:lpstr>1_Thème LNB</vt:lpstr>
      <vt:lpstr>Présentation PowerPoint</vt:lpstr>
      <vt:lpstr>Présentation PowerPoint</vt:lpstr>
      <vt:lpstr>Présentation PowerPoint</vt:lpstr>
      <vt:lpstr>Présentation PowerPoint</vt:lpstr>
      <vt:lpstr>Michelin </vt:lpstr>
      <vt:lpstr>Michelin</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RECAP film</vt:lpstr>
      <vt:lpstr>Présentation PowerPoint</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LNB x MATCH</dc:title>
  <dc:subject/>
  <dc:creator>Antoine Jubert</dc:creator>
  <cp:keywords/>
  <dc:description/>
  <cp:lastModifiedBy>Antoine JUBERT</cp:lastModifiedBy>
  <cp:revision>77</cp:revision>
  <cp:lastPrinted>2025-06-11T09:12:22Z</cp:lastPrinted>
  <dcterms:created xsi:type="dcterms:W3CDTF">2023-04-17T13:19:25Z</dcterms:created>
  <dcterms:modified xsi:type="dcterms:W3CDTF">2025-07-01T10:37:25Z</dcterms:modified>
  <cp:category/>
</cp:coreProperties>
</file>